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67"/>
  </p:notesMasterIdLst>
  <p:sldIdLst>
    <p:sldId id="256" r:id="rId2"/>
    <p:sldId id="257" r:id="rId3"/>
    <p:sldId id="278" r:id="rId4"/>
    <p:sldId id="299" r:id="rId5"/>
    <p:sldId id="413" r:id="rId6"/>
    <p:sldId id="412" r:id="rId7"/>
    <p:sldId id="414" r:id="rId8"/>
    <p:sldId id="415" r:id="rId9"/>
    <p:sldId id="405" r:id="rId10"/>
    <p:sldId id="363" r:id="rId11"/>
    <p:sldId id="308" r:id="rId12"/>
    <p:sldId id="309" r:id="rId13"/>
    <p:sldId id="310" r:id="rId14"/>
    <p:sldId id="311" r:id="rId15"/>
    <p:sldId id="313" r:id="rId16"/>
    <p:sldId id="317" r:id="rId17"/>
    <p:sldId id="314" r:id="rId18"/>
    <p:sldId id="399" r:id="rId19"/>
    <p:sldId id="406" r:id="rId20"/>
    <p:sldId id="408" r:id="rId21"/>
    <p:sldId id="401" r:id="rId22"/>
    <p:sldId id="403" r:id="rId23"/>
    <p:sldId id="404" r:id="rId24"/>
    <p:sldId id="402" r:id="rId25"/>
    <p:sldId id="407" r:id="rId26"/>
    <p:sldId id="337" r:id="rId27"/>
    <p:sldId id="400" r:id="rId28"/>
    <p:sldId id="316" r:id="rId29"/>
    <p:sldId id="312" r:id="rId30"/>
    <p:sldId id="339" r:id="rId31"/>
    <p:sldId id="409" r:id="rId32"/>
    <p:sldId id="320" r:id="rId33"/>
    <p:sldId id="332" r:id="rId34"/>
    <p:sldId id="331" r:id="rId35"/>
    <p:sldId id="333" r:id="rId36"/>
    <p:sldId id="410" r:id="rId37"/>
    <p:sldId id="340" r:id="rId38"/>
    <p:sldId id="334" r:id="rId39"/>
    <p:sldId id="335" r:id="rId40"/>
    <p:sldId id="319" r:id="rId41"/>
    <p:sldId id="321" r:id="rId42"/>
    <p:sldId id="416" r:id="rId43"/>
    <p:sldId id="371" r:id="rId44"/>
    <p:sldId id="372" r:id="rId45"/>
    <p:sldId id="388" r:id="rId46"/>
    <p:sldId id="389" r:id="rId47"/>
    <p:sldId id="373" r:id="rId48"/>
    <p:sldId id="374" r:id="rId49"/>
    <p:sldId id="375" r:id="rId50"/>
    <p:sldId id="385" r:id="rId51"/>
    <p:sldId id="386" r:id="rId52"/>
    <p:sldId id="387" r:id="rId53"/>
    <p:sldId id="394" r:id="rId54"/>
    <p:sldId id="395" r:id="rId55"/>
    <p:sldId id="396" r:id="rId56"/>
    <p:sldId id="411" r:id="rId57"/>
    <p:sldId id="397" r:id="rId58"/>
    <p:sldId id="398" r:id="rId59"/>
    <p:sldId id="338" r:id="rId60"/>
    <p:sldId id="342" r:id="rId61"/>
    <p:sldId id="341" r:id="rId62"/>
    <p:sldId id="336" r:id="rId63"/>
    <p:sldId id="260" r:id="rId64"/>
    <p:sldId id="275" r:id="rId65"/>
    <p:sldId id="276"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83EA51-B3B5-4B7B-AB2B-B59FBDF7DAA2}" v="13" dt="2023-06-07T10:48:39.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2" d="100"/>
          <a:sy n="82" d="100"/>
        </p:scale>
        <p:origin x="85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29BBB587-8B32-4B32-AD07-CBF5561919AD}"/>
    <pc:docChg chg="undo custSel addSld modSld">
      <pc:chgData name="Emily Crose" userId="5a1598ef78992c55" providerId="LiveId" clId="{29BBB587-8B32-4B32-AD07-CBF5561919AD}" dt="2023-06-05T01:06:46.480" v="36"/>
      <pc:docMkLst>
        <pc:docMk/>
      </pc:docMkLst>
      <pc:sldChg chg="modSp mod">
        <pc:chgData name="Emily Crose" userId="5a1598ef78992c55" providerId="LiveId" clId="{29BBB587-8B32-4B32-AD07-CBF5561919AD}" dt="2023-06-05T00:56:03.698" v="1" actId="20577"/>
        <pc:sldMkLst>
          <pc:docMk/>
          <pc:sldMk cId="1671539891" sldId="299"/>
        </pc:sldMkLst>
        <pc:spChg chg="mod">
          <ac:chgData name="Emily Crose" userId="5a1598ef78992c55" providerId="LiveId" clId="{29BBB587-8B32-4B32-AD07-CBF5561919AD}" dt="2023-06-05T00:56:03.698" v="1" actId="20577"/>
          <ac:spMkLst>
            <pc:docMk/>
            <pc:sldMk cId="1671539891" sldId="299"/>
            <ac:spMk id="3" creationId="{D7AE6683-AEEF-921F-EA2D-6BBA91346062}"/>
          </ac:spMkLst>
        </pc:spChg>
      </pc:sldChg>
      <pc:sldChg chg="add setBg">
        <pc:chgData name="Emily Crose" userId="5a1598ef78992c55" providerId="LiveId" clId="{29BBB587-8B32-4B32-AD07-CBF5561919AD}" dt="2023-06-05T01:05:57.790" v="2"/>
        <pc:sldMkLst>
          <pc:docMk/>
          <pc:sldMk cId="1825534726" sldId="363"/>
        </pc:sldMkLst>
      </pc:sldChg>
      <pc:sldChg chg="addSp modSp mod setBg">
        <pc:chgData name="Emily Crose" userId="5a1598ef78992c55" providerId="LiveId" clId="{29BBB587-8B32-4B32-AD07-CBF5561919AD}" dt="2023-06-05T00:42:40.148" v="0" actId="26606"/>
        <pc:sldMkLst>
          <pc:docMk/>
          <pc:sldMk cId="2203053426" sldId="400"/>
        </pc:sldMkLst>
        <pc:spChg chg="mod">
          <ac:chgData name="Emily Crose" userId="5a1598ef78992c55" providerId="LiveId" clId="{29BBB587-8B32-4B32-AD07-CBF5561919AD}" dt="2023-06-05T00:42:40.148" v="0" actId="26606"/>
          <ac:spMkLst>
            <pc:docMk/>
            <pc:sldMk cId="2203053426" sldId="400"/>
            <ac:spMk id="2" creationId="{9BEB25D8-D8E1-CF6F-3FC1-48875F4D20C3}"/>
          </ac:spMkLst>
        </pc:spChg>
        <pc:picChg chg="add">
          <ac:chgData name="Emily Crose" userId="5a1598ef78992c55" providerId="LiveId" clId="{29BBB587-8B32-4B32-AD07-CBF5561919AD}" dt="2023-06-05T00:42:40.148" v="0" actId="26606"/>
          <ac:picMkLst>
            <pc:docMk/>
            <pc:sldMk cId="2203053426" sldId="400"/>
            <ac:picMk id="4" creationId="{D9CB1161-7AD4-EF05-CF4F-2F075CFDBA28}"/>
          </ac:picMkLst>
        </pc:picChg>
        <pc:picChg chg="add">
          <ac:chgData name="Emily Crose" userId="5a1598ef78992c55" providerId="LiveId" clId="{29BBB587-8B32-4B32-AD07-CBF5561919AD}" dt="2023-06-05T00:42:40.148" v="0" actId="26606"/>
          <ac:picMkLst>
            <pc:docMk/>
            <pc:sldMk cId="2203053426" sldId="400"/>
            <ac:picMk id="8" creationId="{08187575-5CB4-477B-AA47-020C6D2A786E}"/>
          </ac:picMkLst>
        </pc:picChg>
        <pc:picChg chg="add">
          <ac:chgData name="Emily Crose" userId="5a1598ef78992c55" providerId="LiveId" clId="{29BBB587-8B32-4B32-AD07-CBF5561919AD}" dt="2023-06-05T00:42:40.148" v="0" actId="26606"/>
          <ac:picMkLst>
            <pc:docMk/>
            <pc:sldMk cId="2203053426" sldId="400"/>
            <ac:picMk id="10" creationId="{EE585F70-7C5D-424E-A182-39507AF48A0C}"/>
          </ac:picMkLst>
        </pc:picChg>
      </pc:sldChg>
      <pc:sldChg chg="addSp delSp modSp new mod setBg modClrScheme addAnim delAnim chgLayout">
        <pc:chgData name="Emily Crose" userId="5a1598ef78992c55" providerId="LiveId" clId="{29BBB587-8B32-4B32-AD07-CBF5561919AD}" dt="2023-06-05T01:06:46.480" v="36"/>
        <pc:sldMkLst>
          <pc:docMk/>
          <pc:sldMk cId="3480138952" sldId="405"/>
        </pc:sldMkLst>
        <pc:spChg chg="mod ord">
          <ac:chgData name="Emily Crose" userId="5a1598ef78992c55" providerId="LiveId" clId="{29BBB587-8B32-4B32-AD07-CBF5561919AD}" dt="2023-06-05T01:06:46.480" v="35" actId="26606"/>
          <ac:spMkLst>
            <pc:docMk/>
            <pc:sldMk cId="3480138952" sldId="405"/>
            <ac:spMk id="2" creationId="{CD7D1B67-C624-5FA4-2F38-FA175792A436}"/>
          </ac:spMkLst>
        </pc:spChg>
        <pc:spChg chg="del">
          <ac:chgData name="Emily Crose" userId="5a1598ef78992c55" providerId="LiveId" clId="{29BBB587-8B32-4B32-AD07-CBF5561919AD}" dt="2023-06-05T01:06:36.501" v="28" actId="700"/>
          <ac:spMkLst>
            <pc:docMk/>
            <pc:sldMk cId="3480138952" sldId="405"/>
            <ac:spMk id="3" creationId="{C33E60BA-5046-F9D4-D9DA-FFCDBB5177D0}"/>
          </ac:spMkLst>
        </pc:spChg>
        <pc:picChg chg="add del">
          <ac:chgData name="Emily Crose" userId="5a1598ef78992c55" providerId="LiveId" clId="{29BBB587-8B32-4B32-AD07-CBF5561919AD}" dt="2023-06-05T01:06:43.957" v="31" actId="26606"/>
          <ac:picMkLst>
            <pc:docMk/>
            <pc:sldMk cId="3480138952" sldId="405"/>
            <ac:picMk id="4" creationId="{2C74DDC5-8425-EE63-9ECC-C6552F08C62D}"/>
          </ac:picMkLst>
        </pc:picChg>
        <pc:picChg chg="add del">
          <ac:chgData name="Emily Crose" userId="5a1598ef78992c55" providerId="LiveId" clId="{29BBB587-8B32-4B32-AD07-CBF5561919AD}" dt="2023-06-05T01:06:46.370" v="34" actId="26606"/>
          <ac:picMkLst>
            <pc:docMk/>
            <pc:sldMk cId="3480138952" sldId="405"/>
            <ac:picMk id="6" creationId="{B4155C40-0F81-BE84-E776-E6BE33014C7F}"/>
          </ac:picMkLst>
        </pc:picChg>
        <pc:picChg chg="add del">
          <ac:chgData name="Emily Crose" userId="5a1598ef78992c55" providerId="LiveId" clId="{29BBB587-8B32-4B32-AD07-CBF5561919AD}" dt="2023-06-05T01:06:46.370" v="34" actId="26606"/>
          <ac:picMkLst>
            <pc:docMk/>
            <pc:sldMk cId="3480138952" sldId="405"/>
            <ac:picMk id="8" creationId="{08187575-5CB4-477B-AA47-020C6D2A786E}"/>
          </ac:picMkLst>
        </pc:picChg>
        <pc:picChg chg="add del">
          <ac:chgData name="Emily Crose" userId="5a1598ef78992c55" providerId="LiveId" clId="{29BBB587-8B32-4B32-AD07-CBF5561919AD}" dt="2023-06-05T01:06:46.370" v="34" actId="26606"/>
          <ac:picMkLst>
            <pc:docMk/>
            <pc:sldMk cId="3480138952" sldId="405"/>
            <ac:picMk id="10" creationId="{EE585F70-7C5D-424E-A182-39507AF48A0C}"/>
          </ac:picMkLst>
        </pc:picChg>
        <pc:picChg chg="add">
          <ac:chgData name="Emily Crose" userId="5a1598ef78992c55" providerId="LiveId" clId="{29BBB587-8B32-4B32-AD07-CBF5561919AD}" dt="2023-06-05T01:06:46.480" v="35" actId="26606"/>
          <ac:picMkLst>
            <pc:docMk/>
            <pc:sldMk cId="3480138952" sldId="405"/>
            <ac:picMk id="12" creationId="{2C74DDC5-8425-EE63-9ECC-C6552F08C62D}"/>
          </ac:picMkLst>
        </pc:picChg>
      </pc:sldChg>
    </pc:docChg>
  </pc:docChgLst>
  <pc:docChgLst>
    <pc:chgData name="Emily Crose" userId="5a1598ef78992c55" providerId="LiveId" clId="{D883EA51-B3B5-4B7B-AB2B-B59FBDF7DAA2}"/>
    <pc:docChg chg="undo custSel addSld delSld modSld sldOrd">
      <pc:chgData name="Emily Crose" userId="5a1598ef78992c55" providerId="LiveId" clId="{D883EA51-B3B5-4B7B-AB2B-B59FBDF7DAA2}" dt="2023-06-07T11:05:35.026" v="3989" actId="729"/>
      <pc:docMkLst>
        <pc:docMk/>
      </pc:docMkLst>
      <pc:sldChg chg="modSp mod">
        <pc:chgData name="Emily Crose" userId="5a1598ef78992c55" providerId="LiveId" clId="{D883EA51-B3B5-4B7B-AB2B-B59FBDF7DAA2}" dt="2023-06-07T10:56:43.543" v="3988" actId="20577"/>
        <pc:sldMkLst>
          <pc:docMk/>
          <pc:sldMk cId="1938681844" sldId="256"/>
        </pc:sldMkLst>
        <pc:spChg chg="mod">
          <ac:chgData name="Emily Crose" userId="5a1598ef78992c55" providerId="LiveId" clId="{D883EA51-B3B5-4B7B-AB2B-B59FBDF7DAA2}" dt="2023-06-07T10:56:43.543" v="3988" actId="20577"/>
          <ac:spMkLst>
            <pc:docMk/>
            <pc:sldMk cId="1938681844" sldId="256"/>
            <ac:spMk id="2" creationId="{E84EBFFF-D976-C46F-C884-33E6C3D3D040}"/>
          </ac:spMkLst>
        </pc:spChg>
      </pc:sldChg>
      <pc:sldChg chg="modSp mod">
        <pc:chgData name="Emily Crose" userId="5a1598ef78992c55" providerId="LiveId" clId="{D883EA51-B3B5-4B7B-AB2B-B59FBDF7DAA2}" dt="2023-06-06T20:07:58.655" v="2683" actId="20577"/>
        <pc:sldMkLst>
          <pc:docMk/>
          <pc:sldMk cId="3013550915" sldId="257"/>
        </pc:sldMkLst>
        <pc:spChg chg="mod">
          <ac:chgData name="Emily Crose" userId="5a1598ef78992c55" providerId="LiveId" clId="{D883EA51-B3B5-4B7B-AB2B-B59FBDF7DAA2}" dt="2023-06-06T20:07:58.655" v="2683" actId="20577"/>
          <ac:spMkLst>
            <pc:docMk/>
            <pc:sldMk cId="3013550915" sldId="257"/>
            <ac:spMk id="2" creationId="{4F68AD2C-B46D-FA8F-1E07-13A75AF50670}"/>
          </ac:spMkLst>
        </pc:spChg>
      </pc:sldChg>
      <pc:sldChg chg="del">
        <pc:chgData name="Emily Crose" userId="5a1598ef78992c55" providerId="LiveId" clId="{D883EA51-B3B5-4B7B-AB2B-B59FBDF7DAA2}" dt="2023-05-19T14:43:09.179" v="0" actId="47"/>
        <pc:sldMkLst>
          <pc:docMk/>
          <pc:sldMk cId="2158119916" sldId="277"/>
        </pc:sldMkLst>
      </pc:sldChg>
      <pc:sldChg chg="modSp mod">
        <pc:chgData name="Emily Crose" userId="5a1598ef78992c55" providerId="LiveId" clId="{D883EA51-B3B5-4B7B-AB2B-B59FBDF7DAA2}" dt="2023-06-07T10:54:16.018" v="3977" actId="122"/>
        <pc:sldMkLst>
          <pc:docMk/>
          <pc:sldMk cId="3519171936" sldId="278"/>
        </pc:sldMkLst>
        <pc:spChg chg="mod">
          <ac:chgData name="Emily Crose" userId="5a1598ef78992c55" providerId="LiveId" clId="{D883EA51-B3B5-4B7B-AB2B-B59FBDF7DAA2}" dt="2023-06-07T10:54:16.018" v="3977" actId="122"/>
          <ac:spMkLst>
            <pc:docMk/>
            <pc:sldMk cId="3519171936" sldId="278"/>
            <ac:spMk id="4" creationId="{8128039C-0EE4-9C77-38DE-69A5998C5EFF}"/>
          </ac:spMkLst>
        </pc:spChg>
      </pc:sldChg>
      <pc:sldChg chg="del">
        <pc:chgData name="Emily Crose" userId="5a1598ef78992c55" providerId="LiveId" clId="{D883EA51-B3B5-4B7B-AB2B-B59FBDF7DAA2}" dt="2023-05-19T14:43:09.179" v="0" actId="47"/>
        <pc:sldMkLst>
          <pc:docMk/>
          <pc:sldMk cId="3028504148" sldId="281"/>
        </pc:sldMkLst>
      </pc:sldChg>
      <pc:sldChg chg="del">
        <pc:chgData name="Emily Crose" userId="5a1598ef78992c55" providerId="LiveId" clId="{D883EA51-B3B5-4B7B-AB2B-B59FBDF7DAA2}" dt="2023-05-19T14:43:09.179" v="0" actId="47"/>
        <pc:sldMkLst>
          <pc:docMk/>
          <pc:sldMk cId="2004189387" sldId="286"/>
        </pc:sldMkLst>
      </pc:sldChg>
      <pc:sldChg chg="del">
        <pc:chgData name="Emily Crose" userId="5a1598ef78992c55" providerId="LiveId" clId="{D883EA51-B3B5-4B7B-AB2B-B59FBDF7DAA2}" dt="2023-05-19T14:43:09.179" v="0" actId="47"/>
        <pc:sldMkLst>
          <pc:docMk/>
          <pc:sldMk cId="2221949335" sldId="287"/>
        </pc:sldMkLst>
      </pc:sldChg>
      <pc:sldChg chg="del">
        <pc:chgData name="Emily Crose" userId="5a1598ef78992c55" providerId="LiveId" clId="{D883EA51-B3B5-4B7B-AB2B-B59FBDF7DAA2}" dt="2023-05-19T14:43:09.179" v="0" actId="47"/>
        <pc:sldMkLst>
          <pc:docMk/>
          <pc:sldMk cId="2437315508" sldId="296"/>
        </pc:sldMkLst>
      </pc:sldChg>
      <pc:sldChg chg="del">
        <pc:chgData name="Emily Crose" userId="5a1598ef78992c55" providerId="LiveId" clId="{D883EA51-B3B5-4B7B-AB2B-B59FBDF7DAA2}" dt="2023-05-19T14:43:09.179" v="0" actId="47"/>
        <pc:sldMkLst>
          <pc:docMk/>
          <pc:sldMk cId="2559449484" sldId="297"/>
        </pc:sldMkLst>
      </pc:sldChg>
      <pc:sldChg chg="del">
        <pc:chgData name="Emily Crose" userId="5a1598ef78992c55" providerId="LiveId" clId="{D883EA51-B3B5-4B7B-AB2B-B59FBDF7DAA2}" dt="2023-05-19T14:43:09.179" v="0" actId="47"/>
        <pc:sldMkLst>
          <pc:docMk/>
          <pc:sldMk cId="1818502" sldId="298"/>
        </pc:sldMkLst>
      </pc:sldChg>
      <pc:sldChg chg="mod modShow">
        <pc:chgData name="Emily Crose" userId="5a1598ef78992c55" providerId="LiveId" clId="{D883EA51-B3B5-4B7B-AB2B-B59FBDF7DAA2}" dt="2023-06-07T11:05:35.026" v="3989" actId="729"/>
        <pc:sldMkLst>
          <pc:docMk/>
          <pc:sldMk cId="1671539891" sldId="299"/>
        </pc:sldMkLst>
      </pc:sldChg>
      <pc:sldChg chg="del">
        <pc:chgData name="Emily Crose" userId="5a1598ef78992c55" providerId="LiveId" clId="{D883EA51-B3B5-4B7B-AB2B-B59FBDF7DAA2}" dt="2023-05-19T14:43:09.179" v="0" actId="47"/>
        <pc:sldMkLst>
          <pc:docMk/>
          <pc:sldMk cId="1806608824" sldId="300"/>
        </pc:sldMkLst>
      </pc:sldChg>
      <pc:sldChg chg="del">
        <pc:chgData name="Emily Crose" userId="5a1598ef78992c55" providerId="LiveId" clId="{D883EA51-B3B5-4B7B-AB2B-B59FBDF7DAA2}" dt="2023-05-19T14:43:09.179" v="0" actId="47"/>
        <pc:sldMkLst>
          <pc:docMk/>
          <pc:sldMk cId="543577936" sldId="301"/>
        </pc:sldMkLst>
      </pc:sldChg>
      <pc:sldChg chg="del">
        <pc:chgData name="Emily Crose" userId="5a1598ef78992c55" providerId="LiveId" clId="{D883EA51-B3B5-4B7B-AB2B-B59FBDF7DAA2}" dt="2023-05-19T14:43:09.179" v="0" actId="47"/>
        <pc:sldMkLst>
          <pc:docMk/>
          <pc:sldMk cId="2572114698" sldId="302"/>
        </pc:sldMkLst>
      </pc:sldChg>
      <pc:sldChg chg="del">
        <pc:chgData name="Emily Crose" userId="5a1598ef78992c55" providerId="LiveId" clId="{D883EA51-B3B5-4B7B-AB2B-B59FBDF7DAA2}" dt="2023-05-19T14:43:09.179" v="0" actId="47"/>
        <pc:sldMkLst>
          <pc:docMk/>
          <pc:sldMk cId="4071440447" sldId="303"/>
        </pc:sldMkLst>
      </pc:sldChg>
      <pc:sldChg chg="del">
        <pc:chgData name="Emily Crose" userId="5a1598ef78992c55" providerId="LiveId" clId="{D883EA51-B3B5-4B7B-AB2B-B59FBDF7DAA2}" dt="2023-05-19T14:43:09.179" v="0" actId="47"/>
        <pc:sldMkLst>
          <pc:docMk/>
          <pc:sldMk cId="272553218" sldId="304"/>
        </pc:sldMkLst>
      </pc:sldChg>
      <pc:sldChg chg="del">
        <pc:chgData name="Emily Crose" userId="5a1598ef78992c55" providerId="LiveId" clId="{D883EA51-B3B5-4B7B-AB2B-B59FBDF7DAA2}" dt="2023-05-19T14:43:09.179" v="0" actId="47"/>
        <pc:sldMkLst>
          <pc:docMk/>
          <pc:sldMk cId="3697047610" sldId="305"/>
        </pc:sldMkLst>
      </pc:sldChg>
      <pc:sldChg chg="del">
        <pc:chgData name="Emily Crose" userId="5a1598ef78992c55" providerId="LiveId" clId="{D883EA51-B3B5-4B7B-AB2B-B59FBDF7DAA2}" dt="2023-05-19T14:43:09.179" v="0" actId="47"/>
        <pc:sldMkLst>
          <pc:docMk/>
          <pc:sldMk cId="1442831529" sldId="306"/>
        </pc:sldMkLst>
      </pc:sldChg>
      <pc:sldChg chg="del">
        <pc:chgData name="Emily Crose" userId="5a1598ef78992c55" providerId="LiveId" clId="{D883EA51-B3B5-4B7B-AB2B-B59FBDF7DAA2}" dt="2023-05-19T14:43:09.179" v="0" actId="47"/>
        <pc:sldMkLst>
          <pc:docMk/>
          <pc:sldMk cId="1996113951" sldId="307"/>
        </pc:sldMkLst>
      </pc:sldChg>
      <pc:sldChg chg="modNotesTx">
        <pc:chgData name="Emily Crose" userId="5a1598ef78992c55" providerId="LiveId" clId="{D883EA51-B3B5-4B7B-AB2B-B59FBDF7DAA2}" dt="2023-06-06T20:10:09.983" v="2962" actId="20577"/>
        <pc:sldMkLst>
          <pc:docMk/>
          <pc:sldMk cId="2093492843" sldId="308"/>
        </pc:sldMkLst>
      </pc:sldChg>
      <pc:sldChg chg="addSp modSp mod setBg addAnim">
        <pc:chgData name="Emily Crose" userId="5a1598ef78992c55" providerId="LiveId" clId="{D883EA51-B3B5-4B7B-AB2B-B59FBDF7DAA2}" dt="2023-06-06T20:12:20.862" v="3380"/>
        <pc:sldMkLst>
          <pc:docMk/>
          <pc:sldMk cId="1182980717" sldId="309"/>
        </pc:sldMkLst>
        <pc:spChg chg="mod">
          <ac:chgData name="Emily Crose" userId="5a1598ef78992c55" providerId="LiveId" clId="{D883EA51-B3B5-4B7B-AB2B-B59FBDF7DAA2}" dt="2023-06-06T20:12:20.857" v="3379" actId="26606"/>
          <ac:spMkLst>
            <pc:docMk/>
            <pc:sldMk cId="1182980717" sldId="309"/>
            <ac:spMk id="2" creationId="{2BA25FCA-C1A8-CADF-8FFE-DE35BF9FBDB5}"/>
          </ac:spMkLst>
        </pc:spChg>
        <pc:spChg chg="mod">
          <ac:chgData name="Emily Crose" userId="5a1598ef78992c55" providerId="LiveId" clId="{D883EA51-B3B5-4B7B-AB2B-B59FBDF7DAA2}" dt="2023-06-06T20:12:20.857" v="3379" actId="26606"/>
          <ac:spMkLst>
            <pc:docMk/>
            <pc:sldMk cId="1182980717" sldId="309"/>
            <ac:spMk id="3" creationId="{4B196030-016C-E0B8-98BE-B8B3DF7E2966}"/>
          </ac:spMkLst>
        </pc:spChg>
        <pc:picChg chg="add">
          <ac:chgData name="Emily Crose" userId="5a1598ef78992c55" providerId="LiveId" clId="{D883EA51-B3B5-4B7B-AB2B-B59FBDF7DAA2}" dt="2023-06-06T20:12:20.857" v="3379" actId="26606"/>
          <ac:picMkLst>
            <pc:docMk/>
            <pc:sldMk cId="1182980717" sldId="309"/>
            <ac:picMk id="5" creationId="{AA8A5A0C-0C3E-47F3-6CCF-8E063A43B12C}"/>
          </ac:picMkLst>
        </pc:picChg>
      </pc:sldChg>
      <pc:sldChg chg="modNotesTx">
        <pc:chgData name="Emily Crose" userId="5a1598ef78992c55" providerId="LiveId" clId="{D883EA51-B3B5-4B7B-AB2B-B59FBDF7DAA2}" dt="2023-05-23T15:47:32.112" v="152" actId="20577"/>
        <pc:sldMkLst>
          <pc:docMk/>
          <pc:sldMk cId="2767300742" sldId="312"/>
        </pc:sldMkLst>
      </pc:sldChg>
      <pc:sldChg chg="del">
        <pc:chgData name="Emily Crose" userId="5a1598ef78992c55" providerId="LiveId" clId="{D883EA51-B3B5-4B7B-AB2B-B59FBDF7DAA2}" dt="2023-05-19T14:43:09.179" v="0" actId="47"/>
        <pc:sldMkLst>
          <pc:docMk/>
          <pc:sldMk cId="1065589461" sldId="322"/>
        </pc:sldMkLst>
      </pc:sldChg>
      <pc:sldChg chg="del">
        <pc:chgData name="Emily Crose" userId="5a1598ef78992c55" providerId="LiveId" clId="{D883EA51-B3B5-4B7B-AB2B-B59FBDF7DAA2}" dt="2023-05-19T14:43:09.179" v="0" actId="47"/>
        <pc:sldMkLst>
          <pc:docMk/>
          <pc:sldMk cId="3181908058" sldId="323"/>
        </pc:sldMkLst>
      </pc:sldChg>
      <pc:sldChg chg="del">
        <pc:chgData name="Emily Crose" userId="5a1598ef78992c55" providerId="LiveId" clId="{D883EA51-B3B5-4B7B-AB2B-B59FBDF7DAA2}" dt="2023-05-19T14:43:09.179" v="0" actId="47"/>
        <pc:sldMkLst>
          <pc:docMk/>
          <pc:sldMk cId="1893047781" sldId="324"/>
        </pc:sldMkLst>
      </pc:sldChg>
      <pc:sldChg chg="del">
        <pc:chgData name="Emily Crose" userId="5a1598ef78992c55" providerId="LiveId" clId="{D883EA51-B3B5-4B7B-AB2B-B59FBDF7DAA2}" dt="2023-05-19T14:43:09.179" v="0" actId="47"/>
        <pc:sldMkLst>
          <pc:docMk/>
          <pc:sldMk cId="1548747384" sldId="325"/>
        </pc:sldMkLst>
      </pc:sldChg>
      <pc:sldChg chg="del">
        <pc:chgData name="Emily Crose" userId="5a1598ef78992c55" providerId="LiveId" clId="{D883EA51-B3B5-4B7B-AB2B-B59FBDF7DAA2}" dt="2023-05-19T14:43:09.179" v="0" actId="47"/>
        <pc:sldMkLst>
          <pc:docMk/>
          <pc:sldMk cId="2530208923" sldId="326"/>
        </pc:sldMkLst>
      </pc:sldChg>
      <pc:sldChg chg="del">
        <pc:chgData name="Emily Crose" userId="5a1598ef78992c55" providerId="LiveId" clId="{D883EA51-B3B5-4B7B-AB2B-B59FBDF7DAA2}" dt="2023-05-19T14:43:09.179" v="0" actId="47"/>
        <pc:sldMkLst>
          <pc:docMk/>
          <pc:sldMk cId="1298378401" sldId="327"/>
        </pc:sldMkLst>
      </pc:sldChg>
      <pc:sldChg chg="del">
        <pc:chgData name="Emily Crose" userId="5a1598ef78992c55" providerId="LiveId" clId="{D883EA51-B3B5-4B7B-AB2B-B59FBDF7DAA2}" dt="2023-05-19T14:43:09.179" v="0" actId="47"/>
        <pc:sldMkLst>
          <pc:docMk/>
          <pc:sldMk cId="2202859022" sldId="328"/>
        </pc:sldMkLst>
      </pc:sldChg>
      <pc:sldChg chg="del">
        <pc:chgData name="Emily Crose" userId="5a1598ef78992c55" providerId="LiveId" clId="{D883EA51-B3B5-4B7B-AB2B-B59FBDF7DAA2}" dt="2023-05-19T14:43:09.179" v="0" actId="47"/>
        <pc:sldMkLst>
          <pc:docMk/>
          <pc:sldMk cId="2213368395" sldId="329"/>
        </pc:sldMkLst>
      </pc:sldChg>
      <pc:sldChg chg="del">
        <pc:chgData name="Emily Crose" userId="5a1598ef78992c55" providerId="LiveId" clId="{D883EA51-B3B5-4B7B-AB2B-B59FBDF7DAA2}" dt="2023-05-19T14:43:09.179" v="0" actId="47"/>
        <pc:sldMkLst>
          <pc:docMk/>
          <pc:sldMk cId="2570034110" sldId="330"/>
        </pc:sldMkLst>
      </pc:sldChg>
      <pc:sldChg chg="modNotesTx">
        <pc:chgData name="Emily Crose" userId="5a1598ef78992c55" providerId="LiveId" clId="{D883EA51-B3B5-4B7B-AB2B-B59FBDF7DAA2}" dt="2023-06-04T15:17:16.907" v="1144" actId="20577"/>
        <pc:sldMkLst>
          <pc:docMk/>
          <pc:sldMk cId="2658092236" sldId="335"/>
        </pc:sldMkLst>
      </pc:sldChg>
      <pc:sldChg chg="ord">
        <pc:chgData name="Emily Crose" userId="5a1598ef78992c55" providerId="LiveId" clId="{D883EA51-B3B5-4B7B-AB2B-B59FBDF7DAA2}" dt="2023-06-07T10:48:58.066" v="3976"/>
        <pc:sldMkLst>
          <pc:docMk/>
          <pc:sldMk cId="3520716317" sldId="337"/>
        </pc:sldMkLst>
      </pc:sldChg>
      <pc:sldChg chg="del">
        <pc:chgData name="Emily Crose" userId="5a1598ef78992c55" providerId="LiveId" clId="{D883EA51-B3B5-4B7B-AB2B-B59FBDF7DAA2}" dt="2023-05-19T14:43:09.179" v="0" actId="47"/>
        <pc:sldMkLst>
          <pc:docMk/>
          <pc:sldMk cId="2192553628" sldId="338"/>
        </pc:sldMkLst>
      </pc:sldChg>
      <pc:sldChg chg="addSp modSp new mod setBg setClrOvrMap">
        <pc:chgData name="Emily Crose" userId="5a1598ef78992c55" providerId="LiveId" clId="{D883EA51-B3B5-4B7B-AB2B-B59FBDF7DAA2}" dt="2023-05-19T14:44:23.044" v="94" actId="26606"/>
        <pc:sldMkLst>
          <pc:docMk/>
          <pc:sldMk cId="3425813807" sldId="338"/>
        </pc:sldMkLst>
        <pc:spChg chg="mod">
          <ac:chgData name="Emily Crose" userId="5a1598ef78992c55" providerId="LiveId" clId="{D883EA51-B3B5-4B7B-AB2B-B59FBDF7DAA2}" dt="2023-05-19T14:44:23.044" v="94" actId="26606"/>
          <ac:spMkLst>
            <pc:docMk/>
            <pc:sldMk cId="3425813807" sldId="338"/>
            <ac:spMk id="2" creationId="{576509DE-0531-F692-A839-1CC9954A9933}"/>
          </ac:spMkLst>
        </pc:spChg>
        <pc:spChg chg="add">
          <ac:chgData name="Emily Crose" userId="5a1598ef78992c55" providerId="LiveId" clId="{D883EA51-B3B5-4B7B-AB2B-B59FBDF7DAA2}" dt="2023-05-19T14:44:23.044" v="94" actId="26606"/>
          <ac:spMkLst>
            <pc:docMk/>
            <pc:sldMk cId="3425813807" sldId="338"/>
            <ac:spMk id="9" creationId="{8E482A67-6CD8-49D7-9F85-52ECF99152D0}"/>
          </ac:spMkLst>
        </pc:spChg>
        <pc:spChg chg="add">
          <ac:chgData name="Emily Crose" userId="5a1598ef78992c55" providerId="LiveId" clId="{D883EA51-B3B5-4B7B-AB2B-B59FBDF7DAA2}" dt="2023-05-19T14:44:23.044" v="94" actId="26606"/>
          <ac:spMkLst>
            <pc:docMk/>
            <pc:sldMk cId="3425813807" sldId="338"/>
            <ac:spMk id="11" creationId="{418F941B-B7E9-44F2-9A2C-5D35ACF9A678}"/>
          </ac:spMkLst>
        </pc:spChg>
        <pc:picChg chg="add mod">
          <ac:chgData name="Emily Crose" userId="5a1598ef78992c55" providerId="LiveId" clId="{D883EA51-B3B5-4B7B-AB2B-B59FBDF7DAA2}" dt="2023-05-19T14:44:23.044" v="94" actId="26606"/>
          <ac:picMkLst>
            <pc:docMk/>
            <pc:sldMk cId="3425813807" sldId="338"/>
            <ac:picMk id="4" creationId="{731AFA42-AB60-D858-DE02-EFC77C6563FF}"/>
          </ac:picMkLst>
        </pc:picChg>
      </pc:sldChg>
      <pc:sldChg chg="del">
        <pc:chgData name="Emily Crose" userId="5a1598ef78992c55" providerId="LiveId" clId="{D883EA51-B3B5-4B7B-AB2B-B59FBDF7DAA2}" dt="2023-05-19T14:43:09.179" v="0" actId="47"/>
        <pc:sldMkLst>
          <pc:docMk/>
          <pc:sldMk cId="1552710199" sldId="339"/>
        </pc:sldMkLst>
      </pc:sldChg>
      <pc:sldChg chg="addSp delSp modSp new mod setBg addAnim delAnim setClrOvrMap delDesignElem chgLayout modNotesTx">
        <pc:chgData name="Emily Crose" userId="5a1598ef78992c55" providerId="LiveId" clId="{D883EA51-B3B5-4B7B-AB2B-B59FBDF7DAA2}" dt="2023-05-23T15:51:31.196" v="433" actId="20577"/>
        <pc:sldMkLst>
          <pc:docMk/>
          <pc:sldMk cId="2790323258" sldId="339"/>
        </pc:sldMkLst>
        <pc:spChg chg="mod ord">
          <ac:chgData name="Emily Crose" userId="5a1598ef78992c55" providerId="LiveId" clId="{D883EA51-B3B5-4B7B-AB2B-B59FBDF7DAA2}" dt="2023-05-23T15:49:23.438" v="209" actId="26606"/>
          <ac:spMkLst>
            <pc:docMk/>
            <pc:sldMk cId="2790323258" sldId="339"/>
            <ac:spMk id="2" creationId="{F2DBBBAC-AF92-233D-68E0-D32259428D4A}"/>
          </ac:spMkLst>
        </pc:spChg>
        <pc:spChg chg="add del">
          <ac:chgData name="Emily Crose" userId="5a1598ef78992c55" providerId="LiveId" clId="{D883EA51-B3B5-4B7B-AB2B-B59FBDF7DAA2}" dt="2023-05-23T15:48:04.857" v="201" actId="26606"/>
          <ac:spMkLst>
            <pc:docMk/>
            <pc:sldMk cId="2790323258" sldId="339"/>
            <ac:spMk id="9" creationId="{93A46EEB-10AB-4E52-AF22-A848AE9259F9}"/>
          </ac:spMkLst>
        </pc:spChg>
        <pc:spChg chg="add">
          <ac:chgData name="Emily Crose" userId="5a1598ef78992c55" providerId="LiveId" clId="{D883EA51-B3B5-4B7B-AB2B-B59FBDF7DAA2}" dt="2023-05-23T15:49:23.438" v="209" actId="26606"/>
          <ac:spMkLst>
            <pc:docMk/>
            <pc:sldMk cId="2790323258" sldId="339"/>
            <ac:spMk id="10" creationId="{418F941B-B7E9-44F2-9A2C-5D35ACF9A678}"/>
          </ac:spMkLst>
        </pc:spChg>
        <pc:spChg chg="add">
          <ac:chgData name="Emily Crose" userId="5a1598ef78992c55" providerId="LiveId" clId="{D883EA51-B3B5-4B7B-AB2B-B59FBDF7DAA2}" dt="2023-05-23T15:49:23.438" v="209" actId="26606"/>
          <ac:spMkLst>
            <pc:docMk/>
            <pc:sldMk cId="2790323258" sldId="339"/>
            <ac:spMk id="12" creationId="{8E482A67-6CD8-49D7-9F85-52ECF99152D0}"/>
          </ac:spMkLst>
        </pc:spChg>
        <pc:spChg chg="add del">
          <ac:chgData name="Emily Crose" userId="5a1598ef78992c55" providerId="LiveId" clId="{D883EA51-B3B5-4B7B-AB2B-B59FBDF7DAA2}" dt="2023-05-23T15:48:04.851" v="200" actId="26606"/>
          <ac:spMkLst>
            <pc:docMk/>
            <pc:sldMk cId="2790323258" sldId="339"/>
            <ac:spMk id="14" creationId="{93A46EEB-10AB-4E52-AF22-A848AE9259F9}"/>
          </ac:spMkLst>
        </pc:spChg>
        <pc:picChg chg="add del mod">
          <ac:chgData name="Emily Crose" userId="5a1598ef78992c55" providerId="LiveId" clId="{D883EA51-B3B5-4B7B-AB2B-B59FBDF7DAA2}" dt="2023-05-23T15:48:39.193" v="205" actId="478"/>
          <ac:picMkLst>
            <pc:docMk/>
            <pc:sldMk cId="2790323258" sldId="339"/>
            <ac:picMk id="4" creationId="{074582EF-1FDC-C040-0ABA-83A8021DE70D}"/>
          </ac:picMkLst>
        </pc:picChg>
        <pc:picChg chg="add del">
          <ac:chgData name="Emily Crose" userId="5a1598ef78992c55" providerId="LiveId" clId="{D883EA51-B3B5-4B7B-AB2B-B59FBDF7DAA2}" dt="2023-05-23T15:49:23.438" v="209" actId="26606"/>
          <ac:picMkLst>
            <pc:docMk/>
            <pc:sldMk cId="2790323258" sldId="339"/>
            <ac:picMk id="6" creationId="{9B0DB875-49E3-4B9D-8AAE-D81A127B6647}"/>
          </ac:picMkLst>
        </pc:picChg>
        <pc:picChg chg="add mod">
          <ac:chgData name="Emily Crose" userId="5a1598ef78992c55" providerId="LiveId" clId="{D883EA51-B3B5-4B7B-AB2B-B59FBDF7DAA2}" dt="2023-05-23T15:49:23.438" v="209" actId="26606"/>
          <ac:picMkLst>
            <pc:docMk/>
            <pc:sldMk cId="2790323258" sldId="339"/>
            <ac:picMk id="7" creationId="{C82FF9C1-019A-06F9-D97B-FAD1AF6F00C5}"/>
          </ac:picMkLst>
        </pc:picChg>
        <pc:picChg chg="add del">
          <ac:chgData name="Emily Crose" userId="5a1598ef78992c55" providerId="LiveId" clId="{D883EA51-B3B5-4B7B-AB2B-B59FBDF7DAA2}" dt="2023-05-23T15:48:26.058" v="203" actId="700"/>
          <ac:picMkLst>
            <pc:docMk/>
            <pc:sldMk cId="2790323258" sldId="339"/>
            <ac:picMk id="16" creationId="{2BFB581C-2142-4222-9A3B-905AD6C09535}"/>
          </ac:picMkLst>
        </pc:picChg>
      </pc:sldChg>
      <pc:sldChg chg="addSp modSp new mod setBg setClrOvrMap modNotesTx">
        <pc:chgData name="Emily Crose" userId="5a1598ef78992c55" providerId="LiveId" clId="{D883EA51-B3B5-4B7B-AB2B-B59FBDF7DAA2}" dt="2023-05-23T16:08:23.433" v="947" actId="20577"/>
        <pc:sldMkLst>
          <pc:docMk/>
          <pc:sldMk cId="3462381125" sldId="340"/>
        </pc:sldMkLst>
        <pc:spChg chg="mod">
          <ac:chgData name="Emily Crose" userId="5a1598ef78992c55" providerId="LiveId" clId="{D883EA51-B3B5-4B7B-AB2B-B59FBDF7DAA2}" dt="2023-05-23T16:03:32.644" v="457" actId="20577"/>
          <ac:spMkLst>
            <pc:docMk/>
            <pc:sldMk cId="3462381125" sldId="340"/>
            <ac:spMk id="2" creationId="{0570271E-D937-A262-6FCF-1BCF62A74E94}"/>
          </ac:spMkLst>
        </pc:spChg>
        <pc:spChg chg="add">
          <ac:chgData name="Emily Crose" userId="5a1598ef78992c55" providerId="LiveId" clId="{D883EA51-B3B5-4B7B-AB2B-B59FBDF7DAA2}" dt="2023-05-23T16:03:22.233" v="438" actId="26606"/>
          <ac:spMkLst>
            <pc:docMk/>
            <pc:sldMk cId="3462381125" sldId="340"/>
            <ac:spMk id="9" creationId="{8E482A67-6CD8-49D7-9F85-52ECF99152D0}"/>
          </ac:spMkLst>
        </pc:spChg>
        <pc:spChg chg="add">
          <ac:chgData name="Emily Crose" userId="5a1598ef78992c55" providerId="LiveId" clId="{D883EA51-B3B5-4B7B-AB2B-B59FBDF7DAA2}" dt="2023-05-23T16:03:22.233" v="438" actId="26606"/>
          <ac:spMkLst>
            <pc:docMk/>
            <pc:sldMk cId="3462381125" sldId="340"/>
            <ac:spMk id="11" creationId="{418F941B-B7E9-44F2-9A2C-5D35ACF9A678}"/>
          </ac:spMkLst>
        </pc:spChg>
        <pc:picChg chg="add mod">
          <ac:chgData name="Emily Crose" userId="5a1598ef78992c55" providerId="LiveId" clId="{D883EA51-B3B5-4B7B-AB2B-B59FBDF7DAA2}" dt="2023-05-23T16:03:22.233" v="438" actId="26606"/>
          <ac:picMkLst>
            <pc:docMk/>
            <pc:sldMk cId="3462381125" sldId="340"/>
            <ac:picMk id="4" creationId="{8B1E3EA4-4A4A-C98C-F429-620584BD5C2B}"/>
          </ac:picMkLst>
        </pc:picChg>
      </pc:sldChg>
      <pc:sldChg chg="del">
        <pc:chgData name="Emily Crose" userId="5a1598ef78992c55" providerId="LiveId" clId="{D883EA51-B3B5-4B7B-AB2B-B59FBDF7DAA2}" dt="2023-05-19T14:43:09.179" v="0" actId="47"/>
        <pc:sldMkLst>
          <pc:docMk/>
          <pc:sldMk cId="4058856599" sldId="340"/>
        </pc:sldMkLst>
      </pc:sldChg>
      <pc:sldChg chg="addSp modSp new mod modShow modNotesTx">
        <pc:chgData name="Emily Crose" userId="5a1598ef78992c55" providerId="LiveId" clId="{D883EA51-B3B5-4B7B-AB2B-B59FBDF7DAA2}" dt="2023-05-24T12:20:15.959" v="1099" actId="1076"/>
        <pc:sldMkLst>
          <pc:docMk/>
          <pc:sldMk cId="1473761709" sldId="341"/>
        </pc:sldMkLst>
        <pc:spChg chg="mod">
          <ac:chgData name="Emily Crose" userId="5a1598ef78992c55" providerId="LiveId" clId="{D883EA51-B3B5-4B7B-AB2B-B59FBDF7DAA2}" dt="2023-05-23T16:19:39.351" v="1004" actId="20577"/>
          <ac:spMkLst>
            <pc:docMk/>
            <pc:sldMk cId="1473761709" sldId="341"/>
            <ac:spMk id="2" creationId="{57491111-3784-94FE-6AB2-016C36EA3CFC}"/>
          </ac:spMkLst>
        </pc:spChg>
        <pc:picChg chg="add mod">
          <ac:chgData name="Emily Crose" userId="5a1598ef78992c55" providerId="LiveId" clId="{D883EA51-B3B5-4B7B-AB2B-B59FBDF7DAA2}" dt="2023-05-24T12:20:15.959" v="1099" actId="1076"/>
          <ac:picMkLst>
            <pc:docMk/>
            <pc:sldMk cId="1473761709" sldId="341"/>
            <ac:picMk id="4" creationId="{1EE6335C-9AEC-DA9E-4760-E6B517C954AC}"/>
          </ac:picMkLst>
        </pc:picChg>
      </pc:sldChg>
      <pc:sldChg chg="del">
        <pc:chgData name="Emily Crose" userId="5a1598ef78992c55" providerId="LiveId" clId="{D883EA51-B3B5-4B7B-AB2B-B59FBDF7DAA2}" dt="2023-05-19T14:43:09.179" v="0" actId="47"/>
        <pc:sldMkLst>
          <pc:docMk/>
          <pc:sldMk cId="3529374907" sldId="341"/>
        </pc:sldMkLst>
      </pc:sldChg>
      <pc:sldChg chg="addSp delSp modSp new mod setBg modShow">
        <pc:chgData name="Emily Crose" userId="5a1598ef78992c55" providerId="LiveId" clId="{D883EA51-B3B5-4B7B-AB2B-B59FBDF7DAA2}" dt="2023-05-23T16:22:36.957" v="1097" actId="729"/>
        <pc:sldMkLst>
          <pc:docMk/>
          <pc:sldMk cId="2955187825" sldId="342"/>
        </pc:sldMkLst>
        <pc:spChg chg="mod ord">
          <ac:chgData name="Emily Crose" userId="5a1598ef78992c55" providerId="LiveId" clId="{D883EA51-B3B5-4B7B-AB2B-B59FBDF7DAA2}" dt="2023-05-23T16:19:15.786" v="982" actId="26606"/>
          <ac:spMkLst>
            <pc:docMk/>
            <pc:sldMk cId="2955187825" sldId="342"/>
            <ac:spMk id="2" creationId="{3A90DE0D-71EB-6F6B-36DB-71D3D5BCD3A7}"/>
          </ac:spMkLst>
        </pc:spChg>
        <pc:picChg chg="add mod">
          <ac:chgData name="Emily Crose" userId="5a1598ef78992c55" providerId="LiveId" clId="{D883EA51-B3B5-4B7B-AB2B-B59FBDF7DAA2}" dt="2023-05-23T16:19:15.786" v="982" actId="26606"/>
          <ac:picMkLst>
            <pc:docMk/>
            <pc:sldMk cId="2955187825" sldId="342"/>
            <ac:picMk id="4" creationId="{BF4865EE-3F18-068D-4138-70277766E9AC}"/>
          </ac:picMkLst>
        </pc:picChg>
        <pc:picChg chg="add del">
          <ac:chgData name="Emily Crose" userId="5a1598ef78992c55" providerId="LiveId" clId="{D883EA51-B3B5-4B7B-AB2B-B59FBDF7DAA2}" dt="2023-05-23T16:19:15.786" v="982" actId="26606"/>
          <ac:picMkLst>
            <pc:docMk/>
            <pc:sldMk cId="2955187825" sldId="342"/>
            <ac:picMk id="8" creationId="{DBF7BBCC-A085-493E-83D9-01D4F8E88929}"/>
          </ac:picMkLst>
        </pc:picChg>
      </pc:sldChg>
      <pc:sldChg chg="modNotesTx">
        <pc:chgData name="Emily Crose" userId="5a1598ef78992c55" providerId="LiveId" clId="{D883EA51-B3B5-4B7B-AB2B-B59FBDF7DAA2}" dt="2023-06-06T20:11:59.876" v="3378" actId="20577"/>
        <pc:sldMkLst>
          <pc:docMk/>
          <pc:sldMk cId="1825534726" sldId="363"/>
        </pc:sldMkLst>
      </pc:sldChg>
      <pc:sldChg chg="addSp delSp modSp add mod setBg addAnim delDesignElem">
        <pc:chgData name="Emily Crose" userId="5a1598ef78992c55" providerId="LiveId" clId="{D883EA51-B3B5-4B7B-AB2B-B59FBDF7DAA2}" dt="2023-06-05T18:53:43.846" v="2637"/>
        <pc:sldMkLst>
          <pc:docMk/>
          <pc:sldMk cId="2513378729" sldId="371"/>
        </pc:sldMkLst>
        <pc:spChg chg="mod">
          <ac:chgData name="Emily Crose" userId="5a1598ef78992c55" providerId="LiveId" clId="{D883EA51-B3B5-4B7B-AB2B-B59FBDF7DAA2}" dt="2023-06-05T18:53:43.845" v="2636" actId="26606"/>
          <ac:spMkLst>
            <pc:docMk/>
            <pc:sldMk cId="2513378729" sldId="371"/>
            <ac:spMk id="2" creationId="{8830A39F-E7E1-F832-A19C-4A64BF4B9F7C}"/>
          </ac:spMkLst>
        </pc:spChg>
        <pc:spChg chg="add">
          <ac:chgData name="Emily Crose" userId="5a1598ef78992c55" providerId="LiveId" clId="{D883EA51-B3B5-4B7B-AB2B-B59FBDF7DAA2}" dt="2023-06-05T18:53:43.845" v="2636" actId="26606"/>
          <ac:spMkLst>
            <pc:docMk/>
            <pc:sldMk cId="2513378729" sldId="371"/>
            <ac:spMk id="12" creationId="{608EAA06-5488-416B-B2B2-E55213011012}"/>
          </ac:spMkLst>
        </pc:spChg>
        <pc:spChg chg="del">
          <ac:chgData name="Emily Crose" userId="5a1598ef78992c55" providerId="LiveId" clId="{D883EA51-B3B5-4B7B-AB2B-B59FBDF7DAA2}" dt="2023-05-24T12:32:29.735" v="1107"/>
          <ac:spMkLst>
            <pc:docMk/>
            <pc:sldMk cId="2513378729" sldId="371"/>
            <ac:spMk id="19" creationId="{6E1232CA-F1A1-4361-A49F-8EAA874C9F94}"/>
          </ac:spMkLst>
        </pc:spChg>
        <pc:spChg chg="del">
          <ac:chgData name="Emily Crose" userId="5a1598ef78992c55" providerId="LiveId" clId="{D883EA51-B3B5-4B7B-AB2B-B59FBDF7DAA2}" dt="2023-05-24T12:32:29.735" v="1107"/>
          <ac:spMkLst>
            <pc:docMk/>
            <pc:sldMk cId="2513378729" sldId="371"/>
            <ac:spMk id="21" creationId="{EB32CFA5-B0C6-4EFE-8B68-49BC35247278}"/>
          </ac:spMkLst>
        </pc:spChg>
        <pc:picChg chg="mod">
          <ac:chgData name="Emily Crose" userId="5a1598ef78992c55" providerId="LiveId" clId="{D883EA51-B3B5-4B7B-AB2B-B59FBDF7DAA2}" dt="2023-06-05T18:53:43.845" v="2636" actId="26606"/>
          <ac:picMkLst>
            <pc:docMk/>
            <pc:sldMk cId="2513378729" sldId="371"/>
            <ac:picMk id="7" creationId="{A175DC85-CDC0-074C-D0CC-ED9708DFB61D}"/>
          </ac:picMkLst>
        </pc:picChg>
      </pc:sldChg>
      <pc:sldChg chg="add setBg">
        <pc:chgData name="Emily Crose" userId="5a1598ef78992c55" providerId="LiveId" clId="{D883EA51-B3B5-4B7B-AB2B-B59FBDF7DAA2}" dt="2023-05-24T12:32:29.735" v="1107"/>
        <pc:sldMkLst>
          <pc:docMk/>
          <pc:sldMk cId="1741874355" sldId="372"/>
        </pc:sldMkLst>
      </pc:sldChg>
      <pc:sldChg chg="delSp add setBg delDesignElem modNotesTx">
        <pc:chgData name="Emily Crose" userId="5a1598ef78992c55" providerId="LiveId" clId="{D883EA51-B3B5-4B7B-AB2B-B59FBDF7DAA2}" dt="2023-06-06T20:15:12.500" v="3547" actId="20577"/>
        <pc:sldMkLst>
          <pc:docMk/>
          <pc:sldMk cId="2153058443" sldId="373"/>
        </pc:sldMkLst>
        <pc:spChg chg="del">
          <ac:chgData name="Emily Crose" userId="5a1598ef78992c55" providerId="LiveId" clId="{D883EA51-B3B5-4B7B-AB2B-B59FBDF7DAA2}" dt="2023-05-24T12:32:29.735" v="1107"/>
          <ac:spMkLst>
            <pc:docMk/>
            <pc:sldMk cId="2153058443" sldId="373"/>
            <ac:spMk id="10" creationId="{D4FD20FA-D55B-4631-9BA9-9D270AFB692A}"/>
          </ac:spMkLst>
        </pc:spChg>
        <pc:spChg chg="del">
          <ac:chgData name="Emily Crose" userId="5a1598ef78992c55" providerId="LiveId" clId="{D883EA51-B3B5-4B7B-AB2B-B59FBDF7DAA2}" dt="2023-05-24T12:32:29.735" v="1107"/>
          <ac:spMkLst>
            <pc:docMk/>
            <pc:sldMk cId="2153058443" sldId="373"/>
            <ac:spMk id="12" creationId="{8EF2D61B-AD01-41B6-8269-7B39C16232EC}"/>
          </ac:spMkLst>
        </pc:spChg>
      </pc:sldChg>
      <pc:sldChg chg="delSp add setBg delDesignElem">
        <pc:chgData name="Emily Crose" userId="5a1598ef78992c55" providerId="LiveId" clId="{D883EA51-B3B5-4B7B-AB2B-B59FBDF7DAA2}" dt="2023-05-24T12:32:29.735" v="1107"/>
        <pc:sldMkLst>
          <pc:docMk/>
          <pc:sldMk cId="3947363893" sldId="374"/>
        </pc:sldMkLst>
        <pc:spChg chg="del">
          <ac:chgData name="Emily Crose" userId="5a1598ef78992c55" providerId="LiveId" clId="{D883EA51-B3B5-4B7B-AB2B-B59FBDF7DAA2}" dt="2023-05-24T12:32:29.735" v="1107"/>
          <ac:spMkLst>
            <pc:docMk/>
            <pc:sldMk cId="3947363893" sldId="374"/>
            <ac:spMk id="48" creationId="{D4FD20FA-D55B-4631-9BA9-9D270AFB692A}"/>
          </ac:spMkLst>
        </pc:spChg>
        <pc:spChg chg="del">
          <ac:chgData name="Emily Crose" userId="5a1598ef78992c55" providerId="LiveId" clId="{D883EA51-B3B5-4B7B-AB2B-B59FBDF7DAA2}" dt="2023-05-24T12:32:29.735" v="1107"/>
          <ac:spMkLst>
            <pc:docMk/>
            <pc:sldMk cId="3947363893" sldId="374"/>
            <ac:spMk id="49" creationId="{8EF2D61B-AD01-41B6-8269-7B39C16232EC}"/>
          </ac:spMkLst>
        </pc:spChg>
      </pc:sldChg>
      <pc:sldChg chg="addSp delSp modSp add mod setBg setClrOvrMap delDesignElem">
        <pc:chgData name="Emily Crose" userId="5a1598ef78992c55" providerId="LiveId" clId="{D883EA51-B3B5-4B7B-AB2B-B59FBDF7DAA2}" dt="2023-06-06T20:14:21.909" v="3398" actId="26606"/>
        <pc:sldMkLst>
          <pc:docMk/>
          <pc:sldMk cId="3528996642" sldId="375"/>
        </pc:sldMkLst>
        <pc:spChg chg="mod">
          <ac:chgData name="Emily Crose" userId="5a1598ef78992c55" providerId="LiveId" clId="{D883EA51-B3B5-4B7B-AB2B-B59FBDF7DAA2}" dt="2023-06-06T20:14:21.909" v="3398" actId="26606"/>
          <ac:spMkLst>
            <pc:docMk/>
            <pc:sldMk cId="3528996642" sldId="375"/>
            <ac:spMk id="2" creationId="{2DB0AC10-F5B8-1811-A056-C398448FE34E}"/>
          </ac:spMkLst>
        </pc:spChg>
        <pc:spChg chg="add del">
          <ac:chgData name="Emily Crose" userId="5a1598ef78992c55" providerId="LiveId" clId="{D883EA51-B3B5-4B7B-AB2B-B59FBDF7DAA2}" dt="2023-06-06T20:14:17.876" v="3395" actId="26606"/>
          <ac:spMkLst>
            <pc:docMk/>
            <pc:sldMk cId="3528996642" sldId="375"/>
            <ac:spMk id="22" creationId="{8E482A67-6CD8-49D7-9F85-52ECF99152D0}"/>
          </ac:spMkLst>
        </pc:spChg>
        <pc:spChg chg="add del">
          <ac:chgData name="Emily Crose" userId="5a1598ef78992c55" providerId="LiveId" clId="{D883EA51-B3B5-4B7B-AB2B-B59FBDF7DAA2}" dt="2023-06-06T20:14:17.876" v="3395" actId="26606"/>
          <ac:spMkLst>
            <pc:docMk/>
            <pc:sldMk cId="3528996642" sldId="375"/>
            <ac:spMk id="24" creationId="{418F941B-B7E9-44F2-9A2C-5D35ACF9A678}"/>
          </ac:spMkLst>
        </pc:spChg>
        <pc:spChg chg="add del">
          <ac:chgData name="Emily Crose" userId="5a1598ef78992c55" providerId="LiveId" clId="{D883EA51-B3B5-4B7B-AB2B-B59FBDF7DAA2}" dt="2023-06-06T20:14:21.905" v="3397" actId="26606"/>
          <ac:spMkLst>
            <pc:docMk/>
            <pc:sldMk cId="3528996642" sldId="375"/>
            <ac:spMk id="26" creationId="{95CB840F-8E41-4CA5-B79B-25CC80AD234A}"/>
          </ac:spMkLst>
        </pc:spChg>
        <pc:spChg chg="del">
          <ac:chgData name="Emily Crose" userId="5a1598ef78992c55" providerId="LiveId" clId="{D883EA51-B3B5-4B7B-AB2B-B59FBDF7DAA2}" dt="2023-05-24T12:32:29.735" v="1107"/>
          <ac:spMkLst>
            <pc:docMk/>
            <pc:sldMk cId="3528996642" sldId="375"/>
            <ac:spMk id="27" creationId="{D4DA88C3-87C6-4B14-82CC-F70F0DC23C73}"/>
          </ac:spMkLst>
        </pc:spChg>
        <pc:spChg chg="del">
          <ac:chgData name="Emily Crose" userId="5a1598ef78992c55" providerId="LiveId" clId="{D883EA51-B3B5-4B7B-AB2B-B59FBDF7DAA2}" dt="2023-05-24T12:32:29.735" v="1107"/>
          <ac:spMkLst>
            <pc:docMk/>
            <pc:sldMk cId="3528996642" sldId="375"/>
            <ac:spMk id="28" creationId="{9792BD17-FF40-4EE5-AC8E-7AE823BAE9D4}"/>
          </ac:spMkLst>
        </pc:spChg>
        <pc:spChg chg="add">
          <ac:chgData name="Emily Crose" userId="5a1598ef78992c55" providerId="LiveId" clId="{D883EA51-B3B5-4B7B-AB2B-B59FBDF7DAA2}" dt="2023-06-06T20:14:21.909" v="3398" actId="26606"/>
          <ac:spMkLst>
            <pc:docMk/>
            <pc:sldMk cId="3528996642" sldId="375"/>
            <ac:spMk id="29" creationId="{8E482A67-6CD8-49D7-9F85-52ECF99152D0}"/>
          </ac:spMkLst>
        </pc:spChg>
        <pc:spChg chg="add">
          <ac:chgData name="Emily Crose" userId="5a1598ef78992c55" providerId="LiveId" clId="{D883EA51-B3B5-4B7B-AB2B-B59FBDF7DAA2}" dt="2023-06-06T20:14:21.909" v="3398" actId="26606"/>
          <ac:spMkLst>
            <pc:docMk/>
            <pc:sldMk cId="3528996642" sldId="375"/>
            <ac:spMk id="30" creationId="{418F941B-B7E9-44F2-9A2C-5D35ACF9A678}"/>
          </ac:spMkLst>
        </pc:spChg>
        <pc:picChg chg="mod">
          <ac:chgData name="Emily Crose" userId="5a1598ef78992c55" providerId="LiveId" clId="{D883EA51-B3B5-4B7B-AB2B-B59FBDF7DAA2}" dt="2023-06-06T20:14:21.909" v="3398" actId="26606"/>
          <ac:picMkLst>
            <pc:docMk/>
            <pc:sldMk cId="3528996642" sldId="375"/>
            <ac:picMk id="17" creationId="{F4266376-F218-9DDB-7F8D-A1806384FB5C}"/>
          </ac:picMkLst>
        </pc:picChg>
      </pc:sldChg>
      <pc:sldChg chg="addSp modSp add mod setBg">
        <pc:chgData name="Emily Crose" userId="5a1598ef78992c55" providerId="LiveId" clId="{D883EA51-B3B5-4B7B-AB2B-B59FBDF7DAA2}" dt="2023-06-06T20:13:45.575" v="3385" actId="26606"/>
        <pc:sldMkLst>
          <pc:docMk/>
          <pc:sldMk cId="2772880243" sldId="385"/>
        </pc:sldMkLst>
        <pc:spChg chg="mod">
          <ac:chgData name="Emily Crose" userId="5a1598ef78992c55" providerId="LiveId" clId="{D883EA51-B3B5-4B7B-AB2B-B59FBDF7DAA2}" dt="2023-06-06T20:13:45.575" v="3385" actId="26606"/>
          <ac:spMkLst>
            <pc:docMk/>
            <pc:sldMk cId="2772880243" sldId="385"/>
            <ac:spMk id="2" creationId="{97210047-7EA7-4B73-C6D8-59C9618880F0}"/>
          </ac:spMkLst>
        </pc:spChg>
        <pc:spChg chg="mod">
          <ac:chgData name="Emily Crose" userId="5a1598ef78992c55" providerId="LiveId" clId="{D883EA51-B3B5-4B7B-AB2B-B59FBDF7DAA2}" dt="2023-06-06T20:13:45.575" v="3385" actId="26606"/>
          <ac:spMkLst>
            <pc:docMk/>
            <pc:sldMk cId="2772880243" sldId="385"/>
            <ac:spMk id="3" creationId="{F9B04ED7-66EB-FC26-5364-A14E69E7714B}"/>
          </ac:spMkLst>
        </pc:spChg>
        <pc:picChg chg="add">
          <ac:chgData name="Emily Crose" userId="5a1598ef78992c55" providerId="LiveId" clId="{D883EA51-B3B5-4B7B-AB2B-B59FBDF7DAA2}" dt="2023-06-06T20:13:45.575" v="3385" actId="26606"/>
          <ac:picMkLst>
            <pc:docMk/>
            <pc:sldMk cId="2772880243" sldId="385"/>
            <ac:picMk id="5" creationId="{9A94635C-0B12-D2B6-31B1-238D79E1F750}"/>
          </ac:picMkLst>
        </pc:picChg>
      </pc:sldChg>
      <pc:sldChg chg="delSp add setBg delDesignElem">
        <pc:chgData name="Emily Crose" userId="5a1598ef78992c55" providerId="LiveId" clId="{D883EA51-B3B5-4B7B-AB2B-B59FBDF7DAA2}" dt="2023-05-24T12:32:29.735" v="1107"/>
        <pc:sldMkLst>
          <pc:docMk/>
          <pc:sldMk cId="3062652810" sldId="386"/>
        </pc:sldMkLst>
        <pc:spChg chg="del">
          <ac:chgData name="Emily Crose" userId="5a1598ef78992c55" providerId="LiveId" clId="{D883EA51-B3B5-4B7B-AB2B-B59FBDF7DAA2}" dt="2023-05-24T12:32:29.735" v="1107"/>
          <ac:spMkLst>
            <pc:docMk/>
            <pc:sldMk cId="3062652810" sldId="386"/>
            <ac:spMk id="13" creationId="{B227C726-00E9-4762-B7F2-B5B94A12029D}"/>
          </ac:spMkLst>
        </pc:spChg>
      </pc:sldChg>
      <pc:sldChg chg="add setBg">
        <pc:chgData name="Emily Crose" userId="5a1598ef78992c55" providerId="LiveId" clId="{D883EA51-B3B5-4B7B-AB2B-B59FBDF7DAA2}" dt="2023-05-24T12:32:29.735" v="1107"/>
        <pc:sldMkLst>
          <pc:docMk/>
          <pc:sldMk cId="4073523580" sldId="387"/>
        </pc:sldMkLst>
      </pc:sldChg>
      <pc:sldChg chg="add">
        <pc:chgData name="Emily Crose" userId="5a1598ef78992c55" providerId="LiveId" clId="{D883EA51-B3B5-4B7B-AB2B-B59FBDF7DAA2}" dt="2023-05-24T12:32:29.735" v="1107"/>
        <pc:sldMkLst>
          <pc:docMk/>
          <pc:sldMk cId="3040268661" sldId="388"/>
        </pc:sldMkLst>
      </pc:sldChg>
      <pc:sldChg chg="add setBg">
        <pc:chgData name="Emily Crose" userId="5a1598ef78992c55" providerId="LiveId" clId="{D883EA51-B3B5-4B7B-AB2B-B59FBDF7DAA2}" dt="2023-05-24T12:32:29.735" v="1107"/>
        <pc:sldMkLst>
          <pc:docMk/>
          <pc:sldMk cId="3003080070" sldId="389"/>
        </pc:sldMkLst>
      </pc:sldChg>
      <pc:sldChg chg="add">
        <pc:chgData name="Emily Crose" userId="5a1598ef78992c55" providerId="LiveId" clId="{D883EA51-B3B5-4B7B-AB2B-B59FBDF7DAA2}" dt="2023-05-24T12:32:29.735" v="1107"/>
        <pc:sldMkLst>
          <pc:docMk/>
          <pc:sldMk cId="265645765" sldId="394"/>
        </pc:sldMkLst>
      </pc:sldChg>
      <pc:sldChg chg="delSp add setBg delDesignElem">
        <pc:chgData name="Emily Crose" userId="5a1598ef78992c55" providerId="LiveId" clId="{D883EA51-B3B5-4B7B-AB2B-B59FBDF7DAA2}" dt="2023-05-24T12:32:29.735" v="1107"/>
        <pc:sldMkLst>
          <pc:docMk/>
          <pc:sldMk cId="976552770" sldId="395"/>
        </pc:sldMkLst>
        <pc:spChg chg="del">
          <ac:chgData name="Emily Crose" userId="5a1598ef78992c55" providerId="LiveId" clId="{D883EA51-B3B5-4B7B-AB2B-B59FBDF7DAA2}" dt="2023-05-24T12:32:29.735" v="1107"/>
          <ac:spMkLst>
            <pc:docMk/>
            <pc:sldMk cId="976552770" sldId="395"/>
            <ac:spMk id="9" creationId="{6E1232CA-F1A1-4361-A49F-8EAA874C9F94}"/>
          </ac:spMkLst>
        </pc:spChg>
        <pc:spChg chg="del">
          <ac:chgData name="Emily Crose" userId="5a1598ef78992c55" providerId="LiveId" clId="{D883EA51-B3B5-4B7B-AB2B-B59FBDF7DAA2}" dt="2023-05-24T12:32:29.735" v="1107"/>
          <ac:spMkLst>
            <pc:docMk/>
            <pc:sldMk cId="976552770" sldId="395"/>
            <ac:spMk id="11" creationId="{CFEDD90E-756D-4F1F-9543-2D8450E5C06D}"/>
          </ac:spMkLst>
        </pc:spChg>
      </pc:sldChg>
      <pc:sldChg chg="modSp add mod">
        <pc:chgData name="Emily Crose" userId="5a1598ef78992c55" providerId="LiveId" clId="{D883EA51-B3B5-4B7B-AB2B-B59FBDF7DAA2}" dt="2023-06-06T20:13:00.968" v="3382" actId="20577"/>
        <pc:sldMkLst>
          <pc:docMk/>
          <pc:sldMk cId="3714385658" sldId="396"/>
        </pc:sldMkLst>
        <pc:spChg chg="mod">
          <ac:chgData name="Emily Crose" userId="5a1598ef78992c55" providerId="LiveId" clId="{D883EA51-B3B5-4B7B-AB2B-B59FBDF7DAA2}" dt="2023-06-06T20:13:00.968" v="3382" actId="20577"/>
          <ac:spMkLst>
            <pc:docMk/>
            <pc:sldMk cId="3714385658" sldId="396"/>
            <ac:spMk id="2" creationId="{FD192966-B875-9536-53AA-E57BA3669083}"/>
          </ac:spMkLst>
        </pc:spChg>
      </pc:sldChg>
      <pc:sldChg chg="delSp add setBg delDesignElem">
        <pc:chgData name="Emily Crose" userId="5a1598ef78992c55" providerId="LiveId" clId="{D883EA51-B3B5-4B7B-AB2B-B59FBDF7DAA2}" dt="2023-05-24T12:32:29.735" v="1107"/>
        <pc:sldMkLst>
          <pc:docMk/>
          <pc:sldMk cId="337583881" sldId="397"/>
        </pc:sldMkLst>
        <pc:spChg chg="del">
          <ac:chgData name="Emily Crose" userId="5a1598ef78992c55" providerId="LiveId" clId="{D883EA51-B3B5-4B7B-AB2B-B59FBDF7DAA2}" dt="2023-05-24T12:32:29.735" v="1107"/>
          <ac:spMkLst>
            <pc:docMk/>
            <pc:sldMk cId="337583881" sldId="397"/>
            <ac:spMk id="8" creationId="{6E1232CA-F1A1-4361-A49F-8EAA874C9F94}"/>
          </ac:spMkLst>
        </pc:spChg>
        <pc:spChg chg="del">
          <ac:chgData name="Emily Crose" userId="5a1598ef78992c55" providerId="LiveId" clId="{D883EA51-B3B5-4B7B-AB2B-B59FBDF7DAA2}" dt="2023-05-24T12:32:29.735" v="1107"/>
          <ac:spMkLst>
            <pc:docMk/>
            <pc:sldMk cId="337583881" sldId="397"/>
            <ac:spMk id="10" creationId="{CFEDD90E-756D-4F1F-9543-2D8450E5C06D}"/>
          </ac:spMkLst>
        </pc:spChg>
      </pc:sldChg>
      <pc:sldChg chg="add">
        <pc:chgData name="Emily Crose" userId="5a1598ef78992c55" providerId="LiveId" clId="{D883EA51-B3B5-4B7B-AB2B-B59FBDF7DAA2}" dt="2023-05-24T12:32:29.735" v="1107"/>
        <pc:sldMkLst>
          <pc:docMk/>
          <pc:sldMk cId="1204198104" sldId="398"/>
        </pc:sldMkLst>
      </pc:sldChg>
      <pc:sldChg chg="modSp new del mod">
        <pc:chgData name="Emily Crose" userId="5a1598ef78992c55" providerId="LiveId" clId="{D883EA51-B3B5-4B7B-AB2B-B59FBDF7DAA2}" dt="2023-06-04T15:21:18.266" v="1174" actId="2696"/>
        <pc:sldMkLst>
          <pc:docMk/>
          <pc:sldMk cId="1436877576" sldId="399"/>
        </pc:sldMkLst>
        <pc:spChg chg="mod">
          <ac:chgData name="Emily Crose" userId="5a1598ef78992c55" providerId="LiveId" clId="{D883EA51-B3B5-4B7B-AB2B-B59FBDF7DAA2}" dt="2023-06-04T15:20:09.860" v="1173" actId="20577"/>
          <ac:spMkLst>
            <pc:docMk/>
            <pc:sldMk cId="1436877576" sldId="399"/>
            <ac:spMk id="2" creationId="{F4BE673B-4032-63A1-8B3E-67F062E43798}"/>
          </ac:spMkLst>
        </pc:spChg>
      </pc:sldChg>
      <pc:sldChg chg="addSp modSp new mod setBg setClrOvrMap modNotesTx">
        <pc:chgData name="Emily Crose" userId="5a1598ef78992c55" providerId="LiveId" clId="{D883EA51-B3B5-4B7B-AB2B-B59FBDF7DAA2}" dt="2023-06-05T18:36:14.106" v="2461" actId="20577"/>
        <pc:sldMkLst>
          <pc:docMk/>
          <pc:sldMk cId="1783146039" sldId="399"/>
        </pc:sldMkLst>
        <pc:spChg chg="mod">
          <ac:chgData name="Emily Crose" userId="5a1598ef78992c55" providerId="LiveId" clId="{D883EA51-B3B5-4B7B-AB2B-B59FBDF7DAA2}" dt="2023-06-05T18:35:56.118" v="2357" actId="26606"/>
          <ac:spMkLst>
            <pc:docMk/>
            <pc:sldMk cId="1783146039" sldId="399"/>
            <ac:spMk id="2" creationId="{49B06832-1508-FD3D-3844-8BEF47C54897}"/>
          </ac:spMkLst>
        </pc:spChg>
        <pc:spChg chg="add">
          <ac:chgData name="Emily Crose" userId="5a1598ef78992c55" providerId="LiveId" clId="{D883EA51-B3B5-4B7B-AB2B-B59FBDF7DAA2}" dt="2023-06-05T18:35:56.118" v="2357" actId="26606"/>
          <ac:spMkLst>
            <pc:docMk/>
            <pc:sldMk cId="1783146039" sldId="399"/>
            <ac:spMk id="9" creationId="{8E482A67-6CD8-49D7-9F85-52ECF99152D0}"/>
          </ac:spMkLst>
        </pc:spChg>
        <pc:spChg chg="add">
          <ac:chgData name="Emily Crose" userId="5a1598ef78992c55" providerId="LiveId" clId="{D883EA51-B3B5-4B7B-AB2B-B59FBDF7DAA2}" dt="2023-06-05T18:35:56.118" v="2357" actId="26606"/>
          <ac:spMkLst>
            <pc:docMk/>
            <pc:sldMk cId="1783146039" sldId="399"/>
            <ac:spMk id="11" creationId="{418F941B-B7E9-44F2-9A2C-5D35ACF9A678}"/>
          </ac:spMkLst>
        </pc:spChg>
        <pc:picChg chg="add mod">
          <ac:chgData name="Emily Crose" userId="5a1598ef78992c55" providerId="LiveId" clId="{D883EA51-B3B5-4B7B-AB2B-B59FBDF7DAA2}" dt="2023-06-05T18:35:56.118" v="2357" actId="26606"/>
          <ac:picMkLst>
            <pc:docMk/>
            <pc:sldMk cId="1783146039" sldId="399"/>
            <ac:picMk id="4" creationId="{C63D5FD7-ADEA-5153-C67E-0635A08CEC78}"/>
          </ac:picMkLst>
        </pc:picChg>
      </pc:sldChg>
      <pc:sldChg chg="modSp new mod modNotesTx">
        <pc:chgData name="Emily Crose" userId="5a1598ef78992c55" providerId="LiveId" clId="{D883EA51-B3B5-4B7B-AB2B-B59FBDF7DAA2}" dt="2023-06-04T15:24:03.237" v="1723" actId="20577"/>
        <pc:sldMkLst>
          <pc:docMk/>
          <pc:sldMk cId="2203053426" sldId="400"/>
        </pc:sldMkLst>
        <pc:spChg chg="mod">
          <ac:chgData name="Emily Crose" userId="5a1598ef78992c55" providerId="LiveId" clId="{D883EA51-B3B5-4B7B-AB2B-B59FBDF7DAA2}" dt="2023-06-04T15:22:39.804" v="1406" actId="20577"/>
          <ac:spMkLst>
            <pc:docMk/>
            <pc:sldMk cId="2203053426" sldId="400"/>
            <ac:spMk id="2" creationId="{9BEB25D8-D8E1-CF6F-3FC1-48875F4D20C3}"/>
          </ac:spMkLst>
        </pc:spChg>
      </pc:sldChg>
      <pc:sldChg chg="addSp modSp new mod setBg modNotesTx">
        <pc:chgData name="Emily Crose" userId="5a1598ef78992c55" providerId="LiveId" clId="{D883EA51-B3B5-4B7B-AB2B-B59FBDF7DAA2}" dt="2023-06-04T15:31:26.618" v="1898" actId="20577"/>
        <pc:sldMkLst>
          <pc:docMk/>
          <pc:sldMk cId="2957187143" sldId="401"/>
        </pc:sldMkLst>
        <pc:spChg chg="mod">
          <ac:chgData name="Emily Crose" userId="5a1598ef78992c55" providerId="LiveId" clId="{D883EA51-B3B5-4B7B-AB2B-B59FBDF7DAA2}" dt="2023-06-04T15:26:18.070" v="1749" actId="26606"/>
          <ac:spMkLst>
            <pc:docMk/>
            <pc:sldMk cId="2957187143" sldId="401"/>
            <ac:spMk id="2" creationId="{A5E8A090-BE17-ACA3-4006-EC92ECF2CCE4}"/>
          </ac:spMkLst>
        </pc:spChg>
        <pc:picChg chg="add mod">
          <ac:chgData name="Emily Crose" userId="5a1598ef78992c55" providerId="LiveId" clId="{D883EA51-B3B5-4B7B-AB2B-B59FBDF7DAA2}" dt="2023-06-04T15:26:18.070" v="1749" actId="26606"/>
          <ac:picMkLst>
            <pc:docMk/>
            <pc:sldMk cId="2957187143" sldId="401"/>
            <ac:picMk id="4" creationId="{E96541AF-4BAB-8CED-E535-74D1B9B02BC0}"/>
          </ac:picMkLst>
        </pc:picChg>
      </pc:sldChg>
      <pc:sldChg chg="addSp modSp new mod setBg setClrOvrMap modNotesTx">
        <pc:chgData name="Emily Crose" userId="5a1598ef78992c55" providerId="LiveId" clId="{D883EA51-B3B5-4B7B-AB2B-B59FBDF7DAA2}" dt="2023-06-04T15:31:12.684" v="1876" actId="20577"/>
        <pc:sldMkLst>
          <pc:docMk/>
          <pc:sldMk cId="646418868" sldId="402"/>
        </pc:sldMkLst>
        <pc:spChg chg="mod">
          <ac:chgData name="Emily Crose" userId="5a1598ef78992c55" providerId="LiveId" clId="{D883EA51-B3B5-4B7B-AB2B-B59FBDF7DAA2}" dt="2023-06-04T15:26:56.625" v="1772" actId="26606"/>
          <ac:spMkLst>
            <pc:docMk/>
            <pc:sldMk cId="646418868" sldId="402"/>
            <ac:spMk id="2" creationId="{8F9AA3D2-56CF-8E73-2CC9-5CEC2D8AEDDD}"/>
          </ac:spMkLst>
        </pc:spChg>
        <pc:spChg chg="add">
          <ac:chgData name="Emily Crose" userId="5a1598ef78992c55" providerId="LiveId" clId="{D883EA51-B3B5-4B7B-AB2B-B59FBDF7DAA2}" dt="2023-06-04T15:26:56.625" v="1772" actId="26606"/>
          <ac:spMkLst>
            <pc:docMk/>
            <pc:sldMk cId="646418868" sldId="402"/>
            <ac:spMk id="9" creationId="{8E482A67-6CD8-49D7-9F85-52ECF99152D0}"/>
          </ac:spMkLst>
        </pc:spChg>
        <pc:spChg chg="add">
          <ac:chgData name="Emily Crose" userId="5a1598ef78992c55" providerId="LiveId" clId="{D883EA51-B3B5-4B7B-AB2B-B59FBDF7DAA2}" dt="2023-06-04T15:26:56.625" v="1772" actId="26606"/>
          <ac:spMkLst>
            <pc:docMk/>
            <pc:sldMk cId="646418868" sldId="402"/>
            <ac:spMk id="11" creationId="{418F941B-B7E9-44F2-9A2C-5D35ACF9A678}"/>
          </ac:spMkLst>
        </pc:spChg>
        <pc:picChg chg="add mod">
          <ac:chgData name="Emily Crose" userId="5a1598ef78992c55" providerId="LiveId" clId="{D883EA51-B3B5-4B7B-AB2B-B59FBDF7DAA2}" dt="2023-06-04T15:26:56.625" v="1772" actId="26606"/>
          <ac:picMkLst>
            <pc:docMk/>
            <pc:sldMk cId="646418868" sldId="402"/>
            <ac:picMk id="4" creationId="{CEFCFDAE-761A-0BAF-C134-A514C1F9E3AB}"/>
          </ac:picMkLst>
        </pc:picChg>
      </pc:sldChg>
      <pc:sldChg chg="addSp modSp new mod setBg modNotesTx">
        <pc:chgData name="Emily Crose" userId="5a1598ef78992c55" providerId="LiveId" clId="{D883EA51-B3B5-4B7B-AB2B-B59FBDF7DAA2}" dt="2023-06-04T15:33:50.902" v="2200" actId="20577"/>
        <pc:sldMkLst>
          <pc:docMk/>
          <pc:sldMk cId="1634215433" sldId="403"/>
        </pc:sldMkLst>
        <pc:spChg chg="mod">
          <ac:chgData name="Emily Crose" userId="5a1598ef78992c55" providerId="LiveId" clId="{D883EA51-B3B5-4B7B-AB2B-B59FBDF7DAA2}" dt="2023-06-04T15:32:53.780" v="1952" actId="26606"/>
          <ac:spMkLst>
            <pc:docMk/>
            <pc:sldMk cId="1634215433" sldId="403"/>
            <ac:spMk id="2" creationId="{781149B4-792C-A3EE-5BDB-4C7BDBAAF009}"/>
          </ac:spMkLst>
        </pc:spChg>
        <pc:picChg chg="add mod">
          <ac:chgData name="Emily Crose" userId="5a1598ef78992c55" providerId="LiveId" clId="{D883EA51-B3B5-4B7B-AB2B-B59FBDF7DAA2}" dt="2023-06-04T15:32:53.780" v="1952" actId="26606"/>
          <ac:picMkLst>
            <pc:docMk/>
            <pc:sldMk cId="1634215433" sldId="403"/>
            <ac:picMk id="4" creationId="{E07258F3-13D9-1466-33A2-ECD4382A71C4}"/>
          </ac:picMkLst>
        </pc:picChg>
      </pc:sldChg>
      <pc:sldChg chg="addSp delSp modSp new mod setBg modClrScheme chgLayout modNotesTx">
        <pc:chgData name="Emily Crose" userId="5a1598ef78992c55" providerId="LiveId" clId="{D883EA51-B3B5-4B7B-AB2B-B59FBDF7DAA2}" dt="2023-06-04T15:36:18.146" v="2353" actId="20577"/>
        <pc:sldMkLst>
          <pc:docMk/>
          <pc:sldMk cId="808212644" sldId="404"/>
        </pc:sldMkLst>
        <pc:spChg chg="del">
          <ac:chgData name="Emily Crose" userId="5a1598ef78992c55" providerId="LiveId" clId="{D883EA51-B3B5-4B7B-AB2B-B59FBDF7DAA2}" dt="2023-06-04T15:35:30.019" v="2204" actId="700"/>
          <ac:spMkLst>
            <pc:docMk/>
            <pc:sldMk cId="808212644" sldId="404"/>
            <ac:spMk id="2" creationId="{09D9B331-9EF8-20B0-82B8-A6127CADDB01}"/>
          </ac:spMkLst>
        </pc:spChg>
        <pc:spChg chg="add">
          <ac:chgData name="Emily Crose" userId="5a1598ef78992c55" providerId="LiveId" clId="{D883EA51-B3B5-4B7B-AB2B-B59FBDF7DAA2}" dt="2023-06-04T15:35:35.056" v="2207" actId="26606"/>
          <ac:spMkLst>
            <pc:docMk/>
            <pc:sldMk cId="808212644" sldId="404"/>
            <ac:spMk id="9" creationId="{D64A12F0-8158-4372-9761-AD0A6ED30C2E}"/>
          </ac:spMkLst>
        </pc:spChg>
        <pc:picChg chg="add mod">
          <ac:chgData name="Emily Crose" userId="5a1598ef78992c55" providerId="LiveId" clId="{D883EA51-B3B5-4B7B-AB2B-B59FBDF7DAA2}" dt="2023-06-04T15:35:35.056" v="2207" actId="26606"/>
          <ac:picMkLst>
            <pc:docMk/>
            <pc:sldMk cId="808212644" sldId="404"/>
            <ac:picMk id="4" creationId="{7851AEAF-84E3-8F94-F0D4-E70FF33CE4A7}"/>
          </ac:picMkLst>
        </pc:picChg>
      </pc:sldChg>
      <pc:sldChg chg="addSp modSp new mod setBg">
        <pc:chgData name="Emily Crose" userId="5a1598ef78992c55" providerId="LiveId" clId="{D883EA51-B3B5-4B7B-AB2B-B59FBDF7DAA2}" dt="2023-06-05T18:44:28.813" v="2507" actId="27636"/>
        <pc:sldMkLst>
          <pc:docMk/>
          <pc:sldMk cId="2838351702" sldId="406"/>
        </pc:sldMkLst>
        <pc:spChg chg="mod">
          <ac:chgData name="Emily Crose" userId="5a1598ef78992c55" providerId="LiveId" clId="{D883EA51-B3B5-4B7B-AB2B-B59FBDF7DAA2}" dt="2023-06-05T18:44:28.813" v="2507" actId="27636"/>
          <ac:spMkLst>
            <pc:docMk/>
            <pc:sldMk cId="2838351702" sldId="406"/>
            <ac:spMk id="2" creationId="{DBFFBCD6-E0E4-C65A-446F-5D8086D65919}"/>
          </ac:spMkLst>
        </pc:spChg>
        <pc:picChg chg="add mod ord">
          <ac:chgData name="Emily Crose" userId="5a1598ef78992c55" providerId="LiveId" clId="{D883EA51-B3B5-4B7B-AB2B-B59FBDF7DAA2}" dt="2023-06-05T18:44:04.442" v="2472" actId="1076"/>
          <ac:picMkLst>
            <pc:docMk/>
            <pc:sldMk cId="2838351702" sldId="406"/>
            <ac:picMk id="4" creationId="{3612512D-1C3F-A032-8E2E-10DD059F0FB7}"/>
          </ac:picMkLst>
        </pc:picChg>
        <pc:picChg chg="add mod">
          <ac:chgData name="Emily Crose" userId="5a1598ef78992c55" providerId="LiveId" clId="{D883EA51-B3B5-4B7B-AB2B-B59FBDF7DAA2}" dt="2023-06-05T18:44:11.647" v="2473" actId="14100"/>
          <ac:picMkLst>
            <pc:docMk/>
            <pc:sldMk cId="2838351702" sldId="406"/>
            <ac:picMk id="6" creationId="{0FE91C8E-772D-0B4C-6663-82AF994ED5F2}"/>
          </ac:picMkLst>
        </pc:picChg>
        <pc:picChg chg="add">
          <ac:chgData name="Emily Crose" userId="5a1598ef78992c55" providerId="LiveId" clId="{D883EA51-B3B5-4B7B-AB2B-B59FBDF7DAA2}" dt="2023-06-05T18:43:41.991" v="2468" actId="26606"/>
          <ac:picMkLst>
            <pc:docMk/>
            <pc:sldMk cId="2838351702" sldId="406"/>
            <ac:picMk id="11" creationId="{A26253E7-65E8-4CFA-9503-31AA96B7794A}"/>
          </ac:picMkLst>
        </pc:picChg>
      </pc:sldChg>
      <pc:sldChg chg="addSp modSp new mod setBg">
        <pc:chgData name="Emily Crose" userId="5a1598ef78992c55" providerId="LiveId" clId="{D883EA51-B3B5-4B7B-AB2B-B59FBDF7DAA2}" dt="2023-06-05T18:51:58.279" v="2582" actId="26606"/>
        <pc:sldMkLst>
          <pc:docMk/>
          <pc:sldMk cId="957779490" sldId="407"/>
        </pc:sldMkLst>
        <pc:spChg chg="mod">
          <ac:chgData name="Emily Crose" userId="5a1598ef78992c55" providerId="LiveId" clId="{D883EA51-B3B5-4B7B-AB2B-B59FBDF7DAA2}" dt="2023-06-05T18:51:58.279" v="2582" actId="26606"/>
          <ac:spMkLst>
            <pc:docMk/>
            <pc:sldMk cId="957779490" sldId="407"/>
            <ac:spMk id="2" creationId="{CE28D262-7753-3FA9-65E1-D657416881F4}"/>
          </ac:spMkLst>
        </pc:spChg>
        <pc:spChg chg="add">
          <ac:chgData name="Emily Crose" userId="5a1598ef78992c55" providerId="LiveId" clId="{D883EA51-B3B5-4B7B-AB2B-B59FBDF7DAA2}" dt="2023-06-05T18:51:58.279" v="2582" actId="26606"/>
          <ac:spMkLst>
            <pc:docMk/>
            <pc:sldMk cId="957779490" sldId="407"/>
            <ac:spMk id="7" creationId="{1976BAAA-75A1-48AA-B7DE-B6B8070992D3}"/>
          </ac:spMkLst>
        </pc:spChg>
        <pc:spChg chg="add">
          <ac:chgData name="Emily Crose" userId="5a1598ef78992c55" providerId="LiveId" clId="{D883EA51-B3B5-4B7B-AB2B-B59FBDF7DAA2}" dt="2023-06-05T18:51:58.279" v="2582" actId="26606"/>
          <ac:spMkLst>
            <pc:docMk/>
            <pc:sldMk cId="957779490" sldId="407"/>
            <ac:spMk id="9" creationId="{65A5F259-CDF7-4A15-A66C-A9939D23E346}"/>
          </ac:spMkLst>
        </pc:spChg>
      </pc:sldChg>
      <pc:sldChg chg="addSp modSp new mod setBg addAnim chgLayout">
        <pc:chgData name="Emily Crose" userId="5a1598ef78992c55" providerId="LiveId" clId="{D883EA51-B3B5-4B7B-AB2B-B59FBDF7DAA2}" dt="2023-06-05T18:51:46.986" v="2581"/>
        <pc:sldMkLst>
          <pc:docMk/>
          <pc:sldMk cId="1566141961" sldId="408"/>
        </pc:sldMkLst>
        <pc:spChg chg="mod ord">
          <ac:chgData name="Emily Crose" userId="5a1598ef78992c55" providerId="LiveId" clId="{D883EA51-B3B5-4B7B-AB2B-B59FBDF7DAA2}" dt="2023-06-05T18:51:46.981" v="2580" actId="26606"/>
          <ac:spMkLst>
            <pc:docMk/>
            <pc:sldMk cId="1566141961" sldId="408"/>
            <ac:spMk id="2" creationId="{DE294F20-3526-B108-67D5-66713BE40D7C}"/>
          </ac:spMkLst>
        </pc:spChg>
        <pc:picChg chg="add">
          <ac:chgData name="Emily Crose" userId="5a1598ef78992c55" providerId="LiveId" clId="{D883EA51-B3B5-4B7B-AB2B-B59FBDF7DAA2}" dt="2023-06-05T18:51:46.981" v="2580" actId="26606"/>
          <ac:picMkLst>
            <pc:docMk/>
            <pc:sldMk cId="1566141961" sldId="408"/>
            <ac:picMk id="4" creationId="{99AE9188-6EB9-2D29-B05A-08CFD85736CE}"/>
          </ac:picMkLst>
        </pc:picChg>
      </pc:sldChg>
      <pc:sldChg chg="addSp modSp new mod setBg">
        <pc:chgData name="Emily Crose" userId="5a1598ef78992c55" providerId="LiveId" clId="{D883EA51-B3B5-4B7B-AB2B-B59FBDF7DAA2}" dt="2023-06-05T18:52:40.794" v="2617" actId="26606"/>
        <pc:sldMkLst>
          <pc:docMk/>
          <pc:sldMk cId="903124715" sldId="409"/>
        </pc:sldMkLst>
        <pc:spChg chg="mod">
          <ac:chgData name="Emily Crose" userId="5a1598ef78992c55" providerId="LiveId" clId="{D883EA51-B3B5-4B7B-AB2B-B59FBDF7DAA2}" dt="2023-06-05T18:52:40.794" v="2617" actId="26606"/>
          <ac:spMkLst>
            <pc:docMk/>
            <pc:sldMk cId="903124715" sldId="409"/>
            <ac:spMk id="2" creationId="{D182E853-C773-A2A5-8730-792CCC362D1F}"/>
          </ac:spMkLst>
        </pc:spChg>
        <pc:spChg chg="add">
          <ac:chgData name="Emily Crose" userId="5a1598ef78992c55" providerId="LiveId" clId="{D883EA51-B3B5-4B7B-AB2B-B59FBDF7DAA2}" dt="2023-06-05T18:52:40.794" v="2617" actId="26606"/>
          <ac:spMkLst>
            <pc:docMk/>
            <pc:sldMk cId="903124715" sldId="409"/>
            <ac:spMk id="7" creationId="{2124007E-BA57-41B2-8C6B-5E99927F2247}"/>
          </ac:spMkLst>
        </pc:spChg>
        <pc:spChg chg="add">
          <ac:chgData name="Emily Crose" userId="5a1598ef78992c55" providerId="LiveId" clId="{D883EA51-B3B5-4B7B-AB2B-B59FBDF7DAA2}" dt="2023-06-05T18:52:40.794" v="2617" actId="26606"/>
          <ac:spMkLst>
            <pc:docMk/>
            <pc:sldMk cId="903124715" sldId="409"/>
            <ac:spMk id="9" creationId="{255D0BF7-94F4-4437-A2B2-87BAFF86D541}"/>
          </ac:spMkLst>
        </pc:spChg>
        <pc:spChg chg="add">
          <ac:chgData name="Emily Crose" userId="5a1598ef78992c55" providerId="LiveId" clId="{D883EA51-B3B5-4B7B-AB2B-B59FBDF7DAA2}" dt="2023-06-05T18:52:40.794" v="2617" actId="26606"/>
          <ac:spMkLst>
            <pc:docMk/>
            <pc:sldMk cId="903124715" sldId="409"/>
            <ac:spMk id="11" creationId="{DE118816-C01D-462E-B0B0-777C21EF604F}"/>
          </ac:spMkLst>
        </pc:spChg>
      </pc:sldChg>
      <pc:sldChg chg="addSp modSp new mod setBg">
        <pc:chgData name="Emily Crose" userId="5a1598ef78992c55" providerId="LiveId" clId="{D883EA51-B3B5-4B7B-AB2B-B59FBDF7DAA2}" dt="2023-06-05T18:53:14.068" v="2633" actId="26606"/>
        <pc:sldMkLst>
          <pc:docMk/>
          <pc:sldMk cId="1116221028" sldId="410"/>
        </pc:sldMkLst>
        <pc:spChg chg="mod">
          <ac:chgData name="Emily Crose" userId="5a1598ef78992c55" providerId="LiveId" clId="{D883EA51-B3B5-4B7B-AB2B-B59FBDF7DAA2}" dt="2023-06-05T18:53:14.068" v="2633" actId="26606"/>
          <ac:spMkLst>
            <pc:docMk/>
            <pc:sldMk cId="1116221028" sldId="410"/>
            <ac:spMk id="2" creationId="{6E416877-D4C7-CC01-0F36-D5FE21F1752A}"/>
          </ac:spMkLst>
        </pc:spChg>
        <pc:spChg chg="add">
          <ac:chgData name="Emily Crose" userId="5a1598ef78992c55" providerId="LiveId" clId="{D883EA51-B3B5-4B7B-AB2B-B59FBDF7DAA2}" dt="2023-06-05T18:53:14.068" v="2633" actId="26606"/>
          <ac:spMkLst>
            <pc:docMk/>
            <pc:sldMk cId="1116221028" sldId="410"/>
            <ac:spMk id="8" creationId="{608EAA06-5488-416B-B2B2-E55213011012}"/>
          </ac:spMkLst>
        </pc:spChg>
        <pc:picChg chg="add">
          <ac:chgData name="Emily Crose" userId="5a1598ef78992c55" providerId="LiveId" clId="{D883EA51-B3B5-4B7B-AB2B-B59FBDF7DAA2}" dt="2023-06-05T18:53:14.068" v="2633" actId="26606"/>
          <ac:picMkLst>
            <pc:docMk/>
            <pc:sldMk cId="1116221028" sldId="410"/>
            <ac:picMk id="4" creationId="{B09BB461-B01C-9F90-C741-0D1E6E80DC8C}"/>
          </ac:picMkLst>
        </pc:picChg>
      </pc:sldChg>
      <pc:sldChg chg="addSp delSp modSp new mod setBg modClrScheme chgLayout">
        <pc:chgData name="Emily Crose" userId="5a1598ef78992c55" providerId="LiveId" clId="{D883EA51-B3B5-4B7B-AB2B-B59FBDF7DAA2}" dt="2023-06-06T22:08:08.936" v="3559" actId="26606"/>
        <pc:sldMkLst>
          <pc:docMk/>
          <pc:sldMk cId="1113939749" sldId="411"/>
        </pc:sldMkLst>
        <pc:spChg chg="del">
          <ac:chgData name="Emily Crose" userId="5a1598ef78992c55" providerId="LiveId" clId="{D883EA51-B3B5-4B7B-AB2B-B59FBDF7DAA2}" dt="2023-06-06T22:07:52.305" v="3549" actId="700"/>
          <ac:spMkLst>
            <pc:docMk/>
            <pc:sldMk cId="1113939749" sldId="411"/>
            <ac:spMk id="2" creationId="{C7D6475F-44C6-544C-49A9-52A0B6EA14A7}"/>
          </ac:spMkLst>
        </pc:spChg>
        <pc:spChg chg="del">
          <ac:chgData name="Emily Crose" userId="5a1598ef78992c55" providerId="LiveId" clId="{D883EA51-B3B5-4B7B-AB2B-B59FBDF7DAA2}" dt="2023-06-06T22:07:52.305" v="3549" actId="700"/>
          <ac:spMkLst>
            <pc:docMk/>
            <pc:sldMk cId="1113939749" sldId="411"/>
            <ac:spMk id="3" creationId="{ADC48903-F82E-79CC-BAAE-BFC78A0E6898}"/>
          </ac:spMkLst>
        </pc:spChg>
        <pc:spChg chg="add del">
          <ac:chgData name="Emily Crose" userId="5a1598ef78992c55" providerId="LiveId" clId="{D883EA51-B3B5-4B7B-AB2B-B59FBDF7DAA2}" dt="2023-06-06T22:08:08.895" v="3558" actId="26606"/>
          <ac:spMkLst>
            <pc:docMk/>
            <pc:sldMk cId="1113939749" sldId="411"/>
            <ac:spMk id="10" creationId="{D64A12F0-8158-4372-9761-AD0A6ED30C2E}"/>
          </ac:spMkLst>
        </pc:spChg>
        <pc:spChg chg="add">
          <ac:chgData name="Emily Crose" userId="5a1598ef78992c55" providerId="LiveId" clId="{D883EA51-B3B5-4B7B-AB2B-B59FBDF7DAA2}" dt="2023-06-06T22:08:08.936" v="3559" actId="26606"/>
          <ac:spMkLst>
            <pc:docMk/>
            <pc:sldMk cId="1113939749" sldId="411"/>
            <ac:spMk id="12" creationId="{7ED0B3BD-E968-4364-878A-47D3A6AEF099}"/>
          </ac:spMkLst>
        </pc:spChg>
        <pc:spChg chg="add">
          <ac:chgData name="Emily Crose" userId="5a1598ef78992c55" providerId="LiveId" clId="{D883EA51-B3B5-4B7B-AB2B-B59FBDF7DAA2}" dt="2023-06-06T22:08:08.936" v="3559" actId="26606"/>
          <ac:spMkLst>
            <pc:docMk/>
            <pc:sldMk cId="1113939749" sldId="411"/>
            <ac:spMk id="13" creationId="{E24F7045-1B8B-4422-9330-0BC8BF6065E3}"/>
          </ac:spMkLst>
        </pc:spChg>
        <pc:spChg chg="add">
          <ac:chgData name="Emily Crose" userId="5a1598ef78992c55" providerId="LiveId" clId="{D883EA51-B3B5-4B7B-AB2B-B59FBDF7DAA2}" dt="2023-06-06T22:08:08.936" v="3559" actId="26606"/>
          <ac:spMkLst>
            <pc:docMk/>
            <pc:sldMk cId="1113939749" sldId="411"/>
            <ac:spMk id="14" creationId="{C8E5BCBF-E5D0-444B-A584-4A5FF79F9D7E}"/>
          </ac:spMkLst>
        </pc:spChg>
        <pc:picChg chg="add mod">
          <ac:chgData name="Emily Crose" userId="5a1598ef78992c55" providerId="LiveId" clId="{D883EA51-B3B5-4B7B-AB2B-B59FBDF7DAA2}" dt="2023-06-06T22:08:08.936" v="3559" actId="26606"/>
          <ac:picMkLst>
            <pc:docMk/>
            <pc:sldMk cId="1113939749" sldId="411"/>
            <ac:picMk id="5" creationId="{9065460F-8802-4DAF-917B-CD685C8A9D97}"/>
          </ac:picMkLst>
        </pc:picChg>
      </pc:sldChg>
      <pc:sldChg chg="addSp delSp modSp new mod setBg modNotesTx">
        <pc:chgData name="Emily Crose" userId="5a1598ef78992c55" providerId="LiveId" clId="{D883EA51-B3B5-4B7B-AB2B-B59FBDF7DAA2}" dt="2023-06-07T10:47:30.201" v="3970" actId="26606"/>
        <pc:sldMkLst>
          <pc:docMk/>
          <pc:sldMk cId="559205411" sldId="412"/>
        </pc:sldMkLst>
        <pc:spChg chg="mod">
          <ac:chgData name="Emily Crose" userId="5a1598ef78992c55" providerId="LiveId" clId="{D883EA51-B3B5-4B7B-AB2B-B59FBDF7DAA2}" dt="2023-06-07T10:47:30.201" v="3970" actId="26606"/>
          <ac:spMkLst>
            <pc:docMk/>
            <pc:sldMk cId="559205411" sldId="412"/>
            <ac:spMk id="2" creationId="{E789A182-163C-669C-B058-B2E41C54F9B0}"/>
          </ac:spMkLst>
        </pc:spChg>
        <pc:spChg chg="del mod">
          <ac:chgData name="Emily Crose" userId="5a1598ef78992c55" providerId="LiveId" clId="{D883EA51-B3B5-4B7B-AB2B-B59FBDF7DAA2}" dt="2023-06-07T10:47:30.201" v="3970" actId="26606"/>
          <ac:spMkLst>
            <pc:docMk/>
            <pc:sldMk cId="559205411" sldId="412"/>
            <ac:spMk id="3" creationId="{69EB75E1-BFC6-0294-6C6C-34F854FFFE71}"/>
          </ac:spMkLst>
        </pc:spChg>
        <pc:graphicFrameChg chg="add">
          <ac:chgData name="Emily Crose" userId="5a1598ef78992c55" providerId="LiveId" clId="{D883EA51-B3B5-4B7B-AB2B-B59FBDF7DAA2}" dt="2023-06-07T10:47:30.201" v="3970" actId="26606"/>
          <ac:graphicFrameMkLst>
            <pc:docMk/>
            <pc:sldMk cId="559205411" sldId="412"/>
            <ac:graphicFrameMk id="5" creationId="{01E8DD5F-C028-83A9-CB61-9A0C6114DC0C}"/>
          </ac:graphicFrameMkLst>
        </pc:graphicFrameChg>
        <pc:picChg chg="add">
          <ac:chgData name="Emily Crose" userId="5a1598ef78992c55" providerId="LiveId" clId="{D883EA51-B3B5-4B7B-AB2B-B59FBDF7DAA2}" dt="2023-06-07T10:47:30.201" v="3970" actId="26606"/>
          <ac:picMkLst>
            <pc:docMk/>
            <pc:sldMk cId="559205411" sldId="412"/>
            <ac:picMk id="9" creationId="{A8D526D7-C782-4F65-A21F-A6B40D869B47}"/>
          </ac:picMkLst>
        </pc:picChg>
      </pc:sldChg>
      <pc:sldChg chg="addSp delSp modSp new mod setBg modClrScheme chgLayout">
        <pc:chgData name="Emily Crose" userId="5a1598ef78992c55" providerId="LiveId" clId="{D883EA51-B3B5-4B7B-AB2B-B59FBDF7DAA2}" dt="2023-06-07T10:44:47.404" v="3780" actId="26606"/>
        <pc:sldMkLst>
          <pc:docMk/>
          <pc:sldMk cId="3786717068" sldId="413"/>
        </pc:sldMkLst>
        <pc:spChg chg="mod ord">
          <ac:chgData name="Emily Crose" userId="5a1598ef78992c55" providerId="LiveId" clId="{D883EA51-B3B5-4B7B-AB2B-B59FBDF7DAA2}" dt="2023-06-07T10:44:47.404" v="3780" actId="26606"/>
          <ac:spMkLst>
            <pc:docMk/>
            <pc:sldMk cId="3786717068" sldId="413"/>
            <ac:spMk id="2" creationId="{AE91A611-202F-7E14-60A5-E927DF09E1D1}"/>
          </ac:spMkLst>
        </pc:spChg>
        <pc:spChg chg="del">
          <ac:chgData name="Emily Crose" userId="5a1598ef78992c55" providerId="LiveId" clId="{D883EA51-B3B5-4B7B-AB2B-B59FBDF7DAA2}" dt="2023-06-07T10:44:38.530" v="3779" actId="700"/>
          <ac:spMkLst>
            <pc:docMk/>
            <pc:sldMk cId="3786717068" sldId="413"/>
            <ac:spMk id="3" creationId="{262DE9D4-65C1-B1DF-8CB3-35AFB8983A03}"/>
          </ac:spMkLst>
        </pc:spChg>
        <pc:picChg chg="add">
          <ac:chgData name="Emily Crose" userId="5a1598ef78992c55" providerId="LiveId" clId="{D883EA51-B3B5-4B7B-AB2B-B59FBDF7DAA2}" dt="2023-06-07T10:44:47.404" v="3780" actId="26606"/>
          <ac:picMkLst>
            <pc:docMk/>
            <pc:sldMk cId="3786717068" sldId="413"/>
            <ac:picMk id="6" creationId="{B8C9793C-D7A3-9046-299C-C05BA35D29B1}"/>
          </ac:picMkLst>
        </pc:picChg>
      </pc:sldChg>
      <pc:sldChg chg="addSp delSp modSp new mod setBg">
        <pc:chgData name="Emily Crose" userId="5a1598ef78992c55" providerId="LiveId" clId="{D883EA51-B3B5-4B7B-AB2B-B59FBDF7DAA2}" dt="2023-06-07T10:47:19.816" v="3969" actId="26606"/>
        <pc:sldMkLst>
          <pc:docMk/>
          <pc:sldMk cId="2219129718" sldId="414"/>
        </pc:sldMkLst>
        <pc:spChg chg="mod">
          <ac:chgData name="Emily Crose" userId="5a1598ef78992c55" providerId="LiveId" clId="{D883EA51-B3B5-4B7B-AB2B-B59FBDF7DAA2}" dt="2023-06-07T10:47:19.816" v="3969" actId="26606"/>
          <ac:spMkLst>
            <pc:docMk/>
            <pc:sldMk cId="2219129718" sldId="414"/>
            <ac:spMk id="2" creationId="{817766CF-267A-18D2-C5A0-8078110BD18E}"/>
          </ac:spMkLst>
        </pc:spChg>
        <pc:spChg chg="del mod">
          <ac:chgData name="Emily Crose" userId="5a1598ef78992c55" providerId="LiveId" clId="{D883EA51-B3B5-4B7B-AB2B-B59FBDF7DAA2}" dt="2023-06-07T10:47:19.816" v="3969" actId="26606"/>
          <ac:spMkLst>
            <pc:docMk/>
            <pc:sldMk cId="2219129718" sldId="414"/>
            <ac:spMk id="3" creationId="{49D9E82B-7BF6-EB7F-2ACF-8C1F433C88E3}"/>
          </ac:spMkLst>
        </pc:spChg>
        <pc:graphicFrameChg chg="add">
          <ac:chgData name="Emily Crose" userId="5a1598ef78992c55" providerId="LiveId" clId="{D883EA51-B3B5-4B7B-AB2B-B59FBDF7DAA2}" dt="2023-06-07T10:47:19.816" v="3969" actId="26606"/>
          <ac:graphicFrameMkLst>
            <pc:docMk/>
            <pc:sldMk cId="2219129718" sldId="414"/>
            <ac:graphicFrameMk id="5" creationId="{62C3CC1C-D4B9-4C82-18EC-1CD98EAA932B}"/>
          </ac:graphicFrameMkLst>
        </pc:graphicFrameChg>
        <pc:picChg chg="add">
          <ac:chgData name="Emily Crose" userId="5a1598ef78992c55" providerId="LiveId" clId="{D883EA51-B3B5-4B7B-AB2B-B59FBDF7DAA2}" dt="2023-06-07T10:47:19.816" v="3969" actId="26606"/>
          <ac:picMkLst>
            <pc:docMk/>
            <pc:sldMk cId="2219129718" sldId="414"/>
            <ac:picMk id="9" creationId="{A8D526D7-C782-4F65-A21F-A6B40D869B47}"/>
          </ac:picMkLst>
        </pc:picChg>
      </pc:sldChg>
      <pc:sldChg chg="addSp modSp new mod setBg addAnim">
        <pc:chgData name="Emily Crose" userId="5a1598ef78992c55" providerId="LiveId" clId="{D883EA51-B3B5-4B7B-AB2B-B59FBDF7DAA2}" dt="2023-06-07T10:47:12.506" v="3968" actId="122"/>
        <pc:sldMkLst>
          <pc:docMk/>
          <pc:sldMk cId="3358824843" sldId="415"/>
        </pc:sldMkLst>
        <pc:spChg chg="mod">
          <ac:chgData name="Emily Crose" userId="5a1598ef78992c55" providerId="LiveId" clId="{D883EA51-B3B5-4B7B-AB2B-B59FBDF7DAA2}" dt="2023-06-07T10:47:03.797" v="3966" actId="26606"/>
          <ac:spMkLst>
            <pc:docMk/>
            <pc:sldMk cId="3358824843" sldId="415"/>
            <ac:spMk id="2" creationId="{F7F499C2-8C30-F8BB-3BCB-A82CEA1FA616}"/>
          </ac:spMkLst>
        </pc:spChg>
        <pc:spChg chg="mod">
          <ac:chgData name="Emily Crose" userId="5a1598ef78992c55" providerId="LiveId" clId="{D883EA51-B3B5-4B7B-AB2B-B59FBDF7DAA2}" dt="2023-06-07T10:47:12.506" v="3968" actId="122"/>
          <ac:spMkLst>
            <pc:docMk/>
            <pc:sldMk cId="3358824843" sldId="415"/>
            <ac:spMk id="3" creationId="{8228C97B-2781-B42A-CEF2-9A027D6C4207}"/>
          </ac:spMkLst>
        </pc:spChg>
        <pc:spChg chg="add">
          <ac:chgData name="Emily Crose" userId="5a1598ef78992c55" providerId="LiveId" clId="{D883EA51-B3B5-4B7B-AB2B-B59FBDF7DAA2}" dt="2023-06-07T10:47:03.797" v="3966" actId="26606"/>
          <ac:spMkLst>
            <pc:docMk/>
            <pc:sldMk cId="3358824843" sldId="415"/>
            <ac:spMk id="8" creationId="{DAB482FD-C684-4DAA-AC4C-1739F51A98A0}"/>
          </ac:spMkLst>
        </pc:spChg>
        <pc:cxnChg chg="add">
          <ac:chgData name="Emily Crose" userId="5a1598ef78992c55" providerId="LiveId" clId="{D883EA51-B3B5-4B7B-AB2B-B59FBDF7DAA2}" dt="2023-06-07T10:47:03.797" v="3966" actId="26606"/>
          <ac:cxnSpMkLst>
            <pc:docMk/>
            <pc:sldMk cId="3358824843" sldId="415"/>
            <ac:cxnSpMk id="10" creationId="{2DAA738B-EDF5-4694-B25A-3488245BC87C}"/>
          </ac:cxnSpMkLst>
        </pc:cxnChg>
      </pc:sldChg>
      <pc:sldChg chg="delSp add setBg delDesignElem">
        <pc:chgData name="Emily Crose" userId="5a1598ef78992c55" providerId="LiveId" clId="{D883EA51-B3B5-4B7B-AB2B-B59FBDF7DAA2}" dt="2023-06-07T10:48:39.009" v="3974"/>
        <pc:sldMkLst>
          <pc:docMk/>
          <pc:sldMk cId="248793552" sldId="416"/>
        </pc:sldMkLst>
        <pc:picChg chg="del">
          <ac:chgData name="Emily Crose" userId="5a1598ef78992c55" providerId="LiveId" clId="{D883EA51-B3B5-4B7B-AB2B-B59FBDF7DAA2}" dt="2023-06-07T10:48:39.009" v="3974"/>
          <ac:picMkLst>
            <pc:docMk/>
            <pc:sldMk cId="248793552" sldId="416"/>
            <ac:picMk id="8" creationId="{08187575-5CB4-477B-AA47-020C6D2A786E}"/>
          </ac:picMkLst>
        </pc:picChg>
        <pc:picChg chg="del">
          <ac:chgData name="Emily Crose" userId="5a1598ef78992c55" providerId="LiveId" clId="{D883EA51-B3B5-4B7B-AB2B-B59FBDF7DAA2}" dt="2023-06-07T10:48:39.009" v="3974"/>
          <ac:picMkLst>
            <pc:docMk/>
            <pc:sldMk cId="248793552" sldId="416"/>
            <ac:picMk id="10" creationId="{EE585F70-7C5D-424E-A182-39507AF48A0C}"/>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B21BB4-2081-4BD3-9D4D-D533BFB6B7E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D7FE3C-5117-424C-8980-1A8FA17EE1F9}">
      <dgm:prSet/>
      <dgm:spPr/>
      <dgm:t>
        <a:bodyPr/>
        <a:lstStyle/>
        <a:p>
          <a:pPr>
            <a:defRPr b="1"/>
          </a:pPr>
          <a:r>
            <a:rPr lang="en-US"/>
            <a:t>Team separation of duties</a:t>
          </a:r>
        </a:p>
      </dgm:t>
    </dgm:pt>
    <dgm:pt modelId="{946A604D-B181-4312-BF4B-F9A483223C37}" type="parTrans" cxnId="{39F5AEF4-BCC7-418C-A4A7-77F79AF09E48}">
      <dgm:prSet/>
      <dgm:spPr/>
      <dgm:t>
        <a:bodyPr/>
        <a:lstStyle/>
        <a:p>
          <a:endParaRPr lang="en-US"/>
        </a:p>
      </dgm:t>
    </dgm:pt>
    <dgm:pt modelId="{B99635B0-3904-44A9-ACD6-CE17AD931219}" type="sibTrans" cxnId="{39F5AEF4-BCC7-418C-A4A7-77F79AF09E48}">
      <dgm:prSet/>
      <dgm:spPr/>
      <dgm:t>
        <a:bodyPr/>
        <a:lstStyle/>
        <a:p>
          <a:endParaRPr lang="en-US"/>
        </a:p>
      </dgm:t>
    </dgm:pt>
    <dgm:pt modelId="{C2BC8C5A-4D0C-46B0-A5CB-2F7A5C56E257}">
      <dgm:prSet/>
      <dgm:spPr/>
      <dgm:t>
        <a:bodyPr/>
        <a:lstStyle/>
        <a:p>
          <a:r>
            <a:rPr lang="en-US"/>
            <a:t>Which team is assigned to do what</a:t>
          </a:r>
        </a:p>
      </dgm:t>
    </dgm:pt>
    <dgm:pt modelId="{39056137-DA30-42E8-B26F-2C98DFD9D5D4}" type="parTrans" cxnId="{67939404-6A12-49A7-AFCF-5B58F4FA3EA7}">
      <dgm:prSet/>
      <dgm:spPr/>
      <dgm:t>
        <a:bodyPr/>
        <a:lstStyle/>
        <a:p>
          <a:endParaRPr lang="en-US"/>
        </a:p>
      </dgm:t>
    </dgm:pt>
    <dgm:pt modelId="{66B04D37-6F39-442B-ADC0-424152B1E101}" type="sibTrans" cxnId="{67939404-6A12-49A7-AFCF-5B58F4FA3EA7}">
      <dgm:prSet/>
      <dgm:spPr/>
      <dgm:t>
        <a:bodyPr/>
        <a:lstStyle/>
        <a:p>
          <a:endParaRPr lang="en-US"/>
        </a:p>
      </dgm:t>
    </dgm:pt>
    <dgm:pt modelId="{0C753990-3A96-4181-A128-B1C97CE02611}">
      <dgm:prSet/>
      <dgm:spPr/>
      <dgm:t>
        <a:bodyPr/>
        <a:lstStyle/>
        <a:p>
          <a:pPr>
            <a:defRPr b="1"/>
          </a:pPr>
          <a:r>
            <a:rPr lang="en-US"/>
            <a:t>Network separation of duties (engineering)</a:t>
          </a:r>
        </a:p>
      </dgm:t>
    </dgm:pt>
    <dgm:pt modelId="{9E5807A7-7ABB-4A6F-96DD-A8EE397E56B9}" type="parTrans" cxnId="{85CBFFFC-21B6-40E1-A1E2-5ECDB6621D70}">
      <dgm:prSet/>
      <dgm:spPr/>
      <dgm:t>
        <a:bodyPr/>
        <a:lstStyle/>
        <a:p>
          <a:endParaRPr lang="en-US"/>
        </a:p>
      </dgm:t>
    </dgm:pt>
    <dgm:pt modelId="{27A29693-C547-4E7B-A04A-B000D0409C71}" type="sibTrans" cxnId="{85CBFFFC-21B6-40E1-A1E2-5ECDB6621D70}">
      <dgm:prSet/>
      <dgm:spPr/>
      <dgm:t>
        <a:bodyPr/>
        <a:lstStyle/>
        <a:p>
          <a:endParaRPr lang="en-US"/>
        </a:p>
      </dgm:t>
    </dgm:pt>
    <dgm:pt modelId="{56E6B60A-9B78-4F47-959D-057F47E3072D}">
      <dgm:prSet/>
      <dgm:spPr/>
      <dgm:t>
        <a:bodyPr/>
        <a:lstStyle/>
        <a:p>
          <a:r>
            <a:rPr lang="en-US"/>
            <a:t>Which devices do what</a:t>
          </a:r>
        </a:p>
      </dgm:t>
    </dgm:pt>
    <dgm:pt modelId="{D3269B99-2A90-4E70-82A6-996736E1F5F8}" type="parTrans" cxnId="{597C3D5C-1255-4FA5-A4A8-804DA366227C}">
      <dgm:prSet/>
      <dgm:spPr/>
      <dgm:t>
        <a:bodyPr/>
        <a:lstStyle/>
        <a:p>
          <a:endParaRPr lang="en-US"/>
        </a:p>
      </dgm:t>
    </dgm:pt>
    <dgm:pt modelId="{29F7CD53-4107-4C40-808B-154519225C3C}" type="sibTrans" cxnId="{597C3D5C-1255-4FA5-A4A8-804DA366227C}">
      <dgm:prSet/>
      <dgm:spPr/>
      <dgm:t>
        <a:bodyPr/>
        <a:lstStyle/>
        <a:p>
          <a:endParaRPr lang="en-US"/>
        </a:p>
      </dgm:t>
    </dgm:pt>
    <dgm:pt modelId="{9D378C1E-68B6-46DB-B8E8-BBC657021537}" type="pres">
      <dgm:prSet presAssocID="{25B21BB4-2081-4BD3-9D4D-D533BFB6B7E7}" presName="root" presStyleCnt="0">
        <dgm:presLayoutVars>
          <dgm:dir/>
          <dgm:resizeHandles val="exact"/>
        </dgm:presLayoutVars>
      </dgm:prSet>
      <dgm:spPr/>
    </dgm:pt>
    <dgm:pt modelId="{15250BF5-163E-4109-B045-47728E10C8D6}" type="pres">
      <dgm:prSet presAssocID="{FBD7FE3C-5117-424C-8980-1A8FA17EE1F9}" presName="compNode" presStyleCnt="0"/>
      <dgm:spPr/>
    </dgm:pt>
    <dgm:pt modelId="{737D5394-D572-4E03-994D-B33C3D471B61}" type="pres">
      <dgm:prSet presAssocID="{FBD7FE3C-5117-424C-8980-1A8FA17EE1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095569A-C51B-44ED-8BE7-99F2D38168C6}" type="pres">
      <dgm:prSet presAssocID="{FBD7FE3C-5117-424C-8980-1A8FA17EE1F9}" presName="iconSpace" presStyleCnt="0"/>
      <dgm:spPr/>
    </dgm:pt>
    <dgm:pt modelId="{B0826E94-4229-4B76-A582-724103E22266}" type="pres">
      <dgm:prSet presAssocID="{FBD7FE3C-5117-424C-8980-1A8FA17EE1F9}" presName="parTx" presStyleLbl="revTx" presStyleIdx="0" presStyleCnt="4">
        <dgm:presLayoutVars>
          <dgm:chMax val="0"/>
          <dgm:chPref val="0"/>
        </dgm:presLayoutVars>
      </dgm:prSet>
      <dgm:spPr/>
    </dgm:pt>
    <dgm:pt modelId="{537303F7-EC6F-42D4-BB98-CDCDB0C5D8CC}" type="pres">
      <dgm:prSet presAssocID="{FBD7FE3C-5117-424C-8980-1A8FA17EE1F9}" presName="txSpace" presStyleCnt="0"/>
      <dgm:spPr/>
    </dgm:pt>
    <dgm:pt modelId="{ED8C21B3-EA16-4DBD-A097-CCFC60C5E569}" type="pres">
      <dgm:prSet presAssocID="{FBD7FE3C-5117-424C-8980-1A8FA17EE1F9}" presName="desTx" presStyleLbl="revTx" presStyleIdx="1" presStyleCnt="4">
        <dgm:presLayoutVars/>
      </dgm:prSet>
      <dgm:spPr/>
    </dgm:pt>
    <dgm:pt modelId="{5A375E96-6B6F-40AB-B17F-7F8D6D116300}" type="pres">
      <dgm:prSet presAssocID="{B99635B0-3904-44A9-ACD6-CE17AD931219}" presName="sibTrans" presStyleCnt="0"/>
      <dgm:spPr/>
    </dgm:pt>
    <dgm:pt modelId="{80ADE68F-F5D7-4101-9F8B-00C333798916}" type="pres">
      <dgm:prSet presAssocID="{0C753990-3A96-4181-A128-B1C97CE02611}" presName="compNode" presStyleCnt="0"/>
      <dgm:spPr/>
    </dgm:pt>
    <dgm:pt modelId="{D18D8FCF-F11F-413C-B5DA-C31B18DD8A99}" type="pres">
      <dgm:prSet presAssocID="{0C753990-3A96-4181-A128-B1C97CE026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CEBA526-427F-4474-8AC1-66FE5197A606}" type="pres">
      <dgm:prSet presAssocID="{0C753990-3A96-4181-A128-B1C97CE02611}" presName="iconSpace" presStyleCnt="0"/>
      <dgm:spPr/>
    </dgm:pt>
    <dgm:pt modelId="{F6EA07C6-7B8F-4822-8A2F-FDB1CA8EF45F}" type="pres">
      <dgm:prSet presAssocID="{0C753990-3A96-4181-A128-B1C97CE02611}" presName="parTx" presStyleLbl="revTx" presStyleIdx="2" presStyleCnt="4">
        <dgm:presLayoutVars>
          <dgm:chMax val="0"/>
          <dgm:chPref val="0"/>
        </dgm:presLayoutVars>
      </dgm:prSet>
      <dgm:spPr/>
    </dgm:pt>
    <dgm:pt modelId="{49D424BC-DB47-4013-93AE-FF06391F5D36}" type="pres">
      <dgm:prSet presAssocID="{0C753990-3A96-4181-A128-B1C97CE02611}" presName="txSpace" presStyleCnt="0"/>
      <dgm:spPr/>
    </dgm:pt>
    <dgm:pt modelId="{1D6EB6AA-EF02-4621-9694-E81C609CB8DA}" type="pres">
      <dgm:prSet presAssocID="{0C753990-3A96-4181-A128-B1C97CE02611}" presName="desTx" presStyleLbl="revTx" presStyleIdx="3" presStyleCnt="4">
        <dgm:presLayoutVars/>
      </dgm:prSet>
      <dgm:spPr/>
    </dgm:pt>
  </dgm:ptLst>
  <dgm:cxnLst>
    <dgm:cxn modelId="{67939404-6A12-49A7-AFCF-5B58F4FA3EA7}" srcId="{FBD7FE3C-5117-424C-8980-1A8FA17EE1F9}" destId="{C2BC8C5A-4D0C-46B0-A5CB-2F7A5C56E257}" srcOrd="0" destOrd="0" parTransId="{39056137-DA30-42E8-B26F-2C98DFD9D5D4}" sibTransId="{66B04D37-6F39-442B-ADC0-424152B1E101}"/>
    <dgm:cxn modelId="{E113D205-EE26-445B-943D-C4E9A21EA82C}" type="presOf" srcId="{0C753990-3A96-4181-A128-B1C97CE02611}" destId="{F6EA07C6-7B8F-4822-8A2F-FDB1CA8EF45F}" srcOrd="0" destOrd="0" presId="urn:microsoft.com/office/officeart/2018/2/layout/IconLabelDescriptionList"/>
    <dgm:cxn modelId="{6995653A-205F-47F5-8748-2240C673F215}" type="presOf" srcId="{FBD7FE3C-5117-424C-8980-1A8FA17EE1F9}" destId="{B0826E94-4229-4B76-A582-724103E22266}" srcOrd="0" destOrd="0" presId="urn:microsoft.com/office/officeart/2018/2/layout/IconLabelDescriptionList"/>
    <dgm:cxn modelId="{597C3D5C-1255-4FA5-A4A8-804DA366227C}" srcId="{0C753990-3A96-4181-A128-B1C97CE02611}" destId="{56E6B60A-9B78-4F47-959D-057F47E3072D}" srcOrd="0" destOrd="0" parTransId="{D3269B99-2A90-4E70-82A6-996736E1F5F8}" sibTransId="{29F7CD53-4107-4C40-808B-154519225C3C}"/>
    <dgm:cxn modelId="{C690D589-D802-40AE-9C31-2D3669F2BCF0}" type="presOf" srcId="{56E6B60A-9B78-4F47-959D-057F47E3072D}" destId="{1D6EB6AA-EF02-4621-9694-E81C609CB8DA}" srcOrd="0" destOrd="0" presId="urn:microsoft.com/office/officeart/2018/2/layout/IconLabelDescriptionList"/>
    <dgm:cxn modelId="{C3F2AFF0-228F-4C13-8535-41B30B38D9B5}" type="presOf" srcId="{C2BC8C5A-4D0C-46B0-A5CB-2F7A5C56E257}" destId="{ED8C21B3-EA16-4DBD-A097-CCFC60C5E569}" srcOrd="0" destOrd="0" presId="urn:microsoft.com/office/officeart/2018/2/layout/IconLabelDescriptionList"/>
    <dgm:cxn modelId="{39F5AEF4-BCC7-418C-A4A7-77F79AF09E48}" srcId="{25B21BB4-2081-4BD3-9D4D-D533BFB6B7E7}" destId="{FBD7FE3C-5117-424C-8980-1A8FA17EE1F9}" srcOrd="0" destOrd="0" parTransId="{946A604D-B181-4312-BF4B-F9A483223C37}" sibTransId="{B99635B0-3904-44A9-ACD6-CE17AD931219}"/>
    <dgm:cxn modelId="{2307EDF5-6CB5-486E-90B6-40571C45B632}" type="presOf" srcId="{25B21BB4-2081-4BD3-9D4D-D533BFB6B7E7}" destId="{9D378C1E-68B6-46DB-B8E8-BBC657021537}" srcOrd="0" destOrd="0" presId="urn:microsoft.com/office/officeart/2018/2/layout/IconLabelDescriptionList"/>
    <dgm:cxn modelId="{85CBFFFC-21B6-40E1-A1E2-5ECDB6621D70}" srcId="{25B21BB4-2081-4BD3-9D4D-D533BFB6B7E7}" destId="{0C753990-3A96-4181-A128-B1C97CE02611}" srcOrd="1" destOrd="0" parTransId="{9E5807A7-7ABB-4A6F-96DD-A8EE397E56B9}" sibTransId="{27A29693-C547-4E7B-A04A-B000D0409C71}"/>
    <dgm:cxn modelId="{23816E37-CAD8-44D8-9B4F-052B91A859D2}" type="presParOf" srcId="{9D378C1E-68B6-46DB-B8E8-BBC657021537}" destId="{15250BF5-163E-4109-B045-47728E10C8D6}" srcOrd="0" destOrd="0" presId="urn:microsoft.com/office/officeart/2018/2/layout/IconLabelDescriptionList"/>
    <dgm:cxn modelId="{BB4DCF4D-8060-49EF-A9CF-B0842FA10DF7}" type="presParOf" srcId="{15250BF5-163E-4109-B045-47728E10C8D6}" destId="{737D5394-D572-4E03-994D-B33C3D471B61}" srcOrd="0" destOrd="0" presId="urn:microsoft.com/office/officeart/2018/2/layout/IconLabelDescriptionList"/>
    <dgm:cxn modelId="{4007551F-6832-431E-AD62-9188BBE3E7CB}" type="presParOf" srcId="{15250BF5-163E-4109-B045-47728E10C8D6}" destId="{2095569A-C51B-44ED-8BE7-99F2D38168C6}" srcOrd="1" destOrd="0" presId="urn:microsoft.com/office/officeart/2018/2/layout/IconLabelDescriptionList"/>
    <dgm:cxn modelId="{9C538C06-F3CC-49BE-A818-FBBF088184CF}" type="presParOf" srcId="{15250BF5-163E-4109-B045-47728E10C8D6}" destId="{B0826E94-4229-4B76-A582-724103E22266}" srcOrd="2" destOrd="0" presId="urn:microsoft.com/office/officeart/2018/2/layout/IconLabelDescriptionList"/>
    <dgm:cxn modelId="{81D17ABE-4BF9-41F0-A329-78B402DEBED6}" type="presParOf" srcId="{15250BF5-163E-4109-B045-47728E10C8D6}" destId="{537303F7-EC6F-42D4-BB98-CDCDB0C5D8CC}" srcOrd="3" destOrd="0" presId="urn:microsoft.com/office/officeart/2018/2/layout/IconLabelDescriptionList"/>
    <dgm:cxn modelId="{39DE76D6-97D9-42D3-A43E-9731DF088C26}" type="presParOf" srcId="{15250BF5-163E-4109-B045-47728E10C8D6}" destId="{ED8C21B3-EA16-4DBD-A097-CCFC60C5E569}" srcOrd="4" destOrd="0" presId="urn:microsoft.com/office/officeart/2018/2/layout/IconLabelDescriptionList"/>
    <dgm:cxn modelId="{56F8228C-486D-4625-A388-D6F03B954BA6}" type="presParOf" srcId="{9D378C1E-68B6-46DB-B8E8-BBC657021537}" destId="{5A375E96-6B6F-40AB-B17F-7F8D6D116300}" srcOrd="1" destOrd="0" presId="urn:microsoft.com/office/officeart/2018/2/layout/IconLabelDescriptionList"/>
    <dgm:cxn modelId="{620789DB-ECFE-4099-8E96-9E71F2B06294}" type="presParOf" srcId="{9D378C1E-68B6-46DB-B8E8-BBC657021537}" destId="{80ADE68F-F5D7-4101-9F8B-00C333798916}" srcOrd="2" destOrd="0" presId="urn:microsoft.com/office/officeart/2018/2/layout/IconLabelDescriptionList"/>
    <dgm:cxn modelId="{F4418795-7526-47BC-914F-138F3B3619C4}" type="presParOf" srcId="{80ADE68F-F5D7-4101-9F8B-00C333798916}" destId="{D18D8FCF-F11F-413C-B5DA-C31B18DD8A99}" srcOrd="0" destOrd="0" presId="urn:microsoft.com/office/officeart/2018/2/layout/IconLabelDescriptionList"/>
    <dgm:cxn modelId="{FC171471-A7F9-4418-8510-E5DFC89A097E}" type="presParOf" srcId="{80ADE68F-F5D7-4101-9F8B-00C333798916}" destId="{CCEBA526-427F-4474-8AC1-66FE5197A606}" srcOrd="1" destOrd="0" presId="urn:microsoft.com/office/officeart/2018/2/layout/IconLabelDescriptionList"/>
    <dgm:cxn modelId="{55AD9D05-9262-4E53-A835-8D0654B3B1F7}" type="presParOf" srcId="{80ADE68F-F5D7-4101-9F8B-00C333798916}" destId="{F6EA07C6-7B8F-4822-8A2F-FDB1CA8EF45F}" srcOrd="2" destOrd="0" presId="urn:microsoft.com/office/officeart/2018/2/layout/IconLabelDescriptionList"/>
    <dgm:cxn modelId="{7AAEBE8C-A996-4A14-80B7-173F56F08C39}" type="presParOf" srcId="{80ADE68F-F5D7-4101-9F8B-00C333798916}" destId="{49D424BC-DB47-4013-93AE-FF06391F5D36}" srcOrd="3" destOrd="0" presId="urn:microsoft.com/office/officeart/2018/2/layout/IconLabelDescriptionList"/>
    <dgm:cxn modelId="{B808359B-6FA6-4377-B6E5-33510E29F525}" type="presParOf" srcId="{80ADE68F-F5D7-4101-9F8B-00C333798916}" destId="{1D6EB6AA-EF02-4621-9694-E81C609CB8DA}"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21A4F-370E-4BF5-91A7-D634BC9395B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9B6F26-408A-4686-AF15-17227704E5C3}">
      <dgm:prSet/>
      <dgm:spPr/>
      <dgm:t>
        <a:bodyPr/>
        <a:lstStyle/>
        <a:p>
          <a:pPr>
            <a:defRPr cap="all"/>
          </a:pPr>
          <a:r>
            <a:rPr lang="en-US"/>
            <a:t>Increases efficiency</a:t>
          </a:r>
        </a:p>
      </dgm:t>
    </dgm:pt>
    <dgm:pt modelId="{2EC80CE9-530F-49A1-97C2-6077A4D37998}" type="parTrans" cxnId="{07C14EA0-AB32-40EC-9B6A-27CE0A4C51F2}">
      <dgm:prSet/>
      <dgm:spPr/>
      <dgm:t>
        <a:bodyPr/>
        <a:lstStyle/>
        <a:p>
          <a:endParaRPr lang="en-US"/>
        </a:p>
      </dgm:t>
    </dgm:pt>
    <dgm:pt modelId="{AAFA5BC2-73BF-4EE6-ADB0-071C9B12A309}" type="sibTrans" cxnId="{07C14EA0-AB32-40EC-9B6A-27CE0A4C51F2}">
      <dgm:prSet/>
      <dgm:spPr/>
      <dgm:t>
        <a:bodyPr/>
        <a:lstStyle/>
        <a:p>
          <a:endParaRPr lang="en-US"/>
        </a:p>
      </dgm:t>
    </dgm:pt>
    <dgm:pt modelId="{219F2AAA-808A-4638-9BDF-6D4985724F64}">
      <dgm:prSet/>
      <dgm:spPr/>
      <dgm:t>
        <a:bodyPr/>
        <a:lstStyle/>
        <a:p>
          <a:pPr>
            <a:defRPr cap="all"/>
          </a:pPr>
          <a:r>
            <a:rPr lang="en-US"/>
            <a:t>Increases security</a:t>
          </a:r>
        </a:p>
      </dgm:t>
    </dgm:pt>
    <dgm:pt modelId="{B51AFB7F-D1F8-4A40-9EA0-34EF7DDA3F31}" type="parTrans" cxnId="{F25A90A4-AC4C-4F6E-9658-EFFC3D20D649}">
      <dgm:prSet/>
      <dgm:spPr/>
      <dgm:t>
        <a:bodyPr/>
        <a:lstStyle/>
        <a:p>
          <a:endParaRPr lang="en-US"/>
        </a:p>
      </dgm:t>
    </dgm:pt>
    <dgm:pt modelId="{80F32132-E0B9-4ED3-94EE-D7233DD62540}" type="sibTrans" cxnId="{F25A90A4-AC4C-4F6E-9658-EFFC3D20D649}">
      <dgm:prSet/>
      <dgm:spPr/>
      <dgm:t>
        <a:bodyPr/>
        <a:lstStyle/>
        <a:p>
          <a:endParaRPr lang="en-US"/>
        </a:p>
      </dgm:t>
    </dgm:pt>
    <dgm:pt modelId="{B5567E47-9FF4-461E-9EF8-82CC18C61B06}" type="pres">
      <dgm:prSet presAssocID="{62721A4F-370E-4BF5-91A7-D634BC9395BE}" presName="root" presStyleCnt="0">
        <dgm:presLayoutVars>
          <dgm:dir/>
          <dgm:resizeHandles val="exact"/>
        </dgm:presLayoutVars>
      </dgm:prSet>
      <dgm:spPr/>
    </dgm:pt>
    <dgm:pt modelId="{E2F2EA41-5763-4962-BF83-5D743CB653B2}" type="pres">
      <dgm:prSet presAssocID="{849B6F26-408A-4686-AF15-17227704E5C3}" presName="compNode" presStyleCnt="0"/>
      <dgm:spPr/>
    </dgm:pt>
    <dgm:pt modelId="{98BEC2A3-0858-4A69-ADF7-4AE2A2BA03E2}" type="pres">
      <dgm:prSet presAssocID="{849B6F26-408A-4686-AF15-17227704E5C3}" presName="iconBgRect" presStyleLbl="bgShp" presStyleIdx="0" presStyleCnt="2"/>
      <dgm:spPr/>
    </dgm:pt>
    <dgm:pt modelId="{A0F1A036-00E4-4CC8-A967-AAAE865769DA}" type="pres">
      <dgm:prSet presAssocID="{849B6F26-408A-4686-AF15-17227704E5C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DD59EE18-CA03-45F7-A209-B6114607D90E}" type="pres">
      <dgm:prSet presAssocID="{849B6F26-408A-4686-AF15-17227704E5C3}" presName="spaceRect" presStyleCnt="0"/>
      <dgm:spPr/>
    </dgm:pt>
    <dgm:pt modelId="{8676E298-0717-4F75-8FF3-703421A4D014}" type="pres">
      <dgm:prSet presAssocID="{849B6F26-408A-4686-AF15-17227704E5C3}" presName="textRect" presStyleLbl="revTx" presStyleIdx="0" presStyleCnt="2">
        <dgm:presLayoutVars>
          <dgm:chMax val="1"/>
          <dgm:chPref val="1"/>
        </dgm:presLayoutVars>
      </dgm:prSet>
      <dgm:spPr/>
    </dgm:pt>
    <dgm:pt modelId="{C0740431-0F59-4146-B40E-A00B5582E269}" type="pres">
      <dgm:prSet presAssocID="{AAFA5BC2-73BF-4EE6-ADB0-071C9B12A309}" presName="sibTrans" presStyleCnt="0"/>
      <dgm:spPr/>
    </dgm:pt>
    <dgm:pt modelId="{BCAD2B90-F91F-49C6-93D1-641868BE289E}" type="pres">
      <dgm:prSet presAssocID="{219F2AAA-808A-4638-9BDF-6D4985724F64}" presName="compNode" presStyleCnt="0"/>
      <dgm:spPr/>
    </dgm:pt>
    <dgm:pt modelId="{17874F39-BCA6-46C7-97D9-1EE5781C069E}" type="pres">
      <dgm:prSet presAssocID="{219F2AAA-808A-4638-9BDF-6D4985724F64}" presName="iconBgRect" presStyleLbl="bgShp" presStyleIdx="1" presStyleCnt="2"/>
      <dgm:spPr/>
    </dgm:pt>
    <dgm:pt modelId="{1656AAB4-7351-4CD3-9C81-AA7D69C8E3B6}" type="pres">
      <dgm:prSet presAssocID="{219F2AAA-808A-4638-9BDF-6D4985724F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4464B91-C690-4BA9-B4B6-2D38E454D7EA}" type="pres">
      <dgm:prSet presAssocID="{219F2AAA-808A-4638-9BDF-6D4985724F64}" presName="spaceRect" presStyleCnt="0"/>
      <dgm:spPr/>
    </dgm:pt>
    <dgm:pt modelId="{1D17D831-6E48-4BC5-93C7-918060A5EFEB}" type="pres">
      <dgm:prSet presAssocID="{219F2AAA-808A-4638-9BDF-6D4985724F64}" presName="textRect" presStyleLbl="revTx" presStyleIdx="1" presStyleCnt="2">
        <dgm:presLayoutVars>
          <dgm:chMax val="1"/>
          <dgm:chPref val="1"/>
        </dgm:presLayoutVars>
      </dgm:prSet>
      <dgm:spPr/>
    </dgm:pt>
  </dgm:ptLst>
  <dgm:cxnLst>
    <dgm:cxn modelId="{0ECC9409-7CF1-492A-8299-C1CA74F7B483}" type="presOf" srcId="{849B6F26-408A-4686-AF15-17227704E5C3}" destId="{8676E298-0717-4F75-8FF3-703421A4D014}" srcOrd="0" destOrd="0" presId="urn:microsoft.com/office/officeart/2018/5/layout/IconCircleLabelList"/>
    <dgm:cxn modelId="{07C14EA0-AB32-40EC-9B6A-27CE0A4C51F2}" srcId="{62721A4F-370E-4BF5-91A7-D634BC9395BE}" destId="{849B6F26-408A-4686-AF15-17227704E5C3}" srcOrd="0" destOrd="0" parTransId="{2EC80CE9-530F-49A1-97C2-6077A4D37998}" sibTransId="{AAFA5BC2-73BF-4EE6-ADB0-071C9B12A309}"/>
    <dgm:cxn modelId="{F25A90A4-AC4C-4F6E-9658-EFFC3D20D649}" srcId="{62721A4F-370E-4BF5-91A7-D634BC9395BE}" destId="{219F2AAA-808A-4638-9BDF-6D4985724F64}" srcOrd="1" destOrd="0" parTransId="{B51AFB7F-D1F8-4A40-9EA0-34EF7DDA3F31}" sibTransId="{80F32132-E0B9-4ED3-94EE-D7233DD62540}"/>
    <dgm:cxn modelId="{269543AD-61BC-4527-91E7-DBF5B3A421DD}" type="presOf" srcId="{62721A4F-370E-4BF5-91A7-D634BC9395BE}" destId="{B5567E47-9FF4-461E-9EF8-82CC18C61B06}" srcOrd="0" destOrd="0" presId="urn:microsoft.com/office/officeart/2018/5/layout/IconCircleLabelList"/>
    <dgm:cxn modelId="{074BC6CD-FA02-47C3-AF1D-7D4F9FC10BA5}" type="presOf" srcId="{219F2AAA-808A-4638-9BDF-6D4985724F64}" destId="{1D17D831-6E48-4BC5-93C7-918060A5EFEB}" srcOrd="0" destOrd="0" presId="urn:microsoft.com/office/officeart/2018/5/layout/IconCircleLabelList"/>
    <dgm:cxn modelId="{43E2ACEA-09C1-4150-99E3-C39BA97B84A2}" type="presParOf" srcId="{B5567E47-9FF4-461E-9EF8-82CC18C61B06}" destId="{E2F2EA41-5763-4962-BF83-5D743CB653B2}" srcOrd="0" destOrd="0" presId="urn:microsoft.com/office/officeart/2018/5/layout/IconCircleLabelList"/>
    <dgm:cxn modelId="{BF55763A-CE1E-4B01-843A-7648BCB540CF}" type="presParOf" srcId="{E2F2EA41-5763-4962-BF83-5D743CB653B2}" destId="{98BEC2A3-0858-4A69-ADF7-4AE2A2BA03E2}" srcOrd="0" destOrd="0" presId="urn:microsoft.com/office/officeart/2018/5/layout/IconCircleLabelList"/>
    <dgm:cxn modelId="{4F3EC55C-8AED-430C-8EE3-B07B013304A2}" type="presParOf" srcId="{E2F2EA41-5763-4962-BF83-5D743CB653B2}" destId="{A0F1A036-00E4-4CC8-A967-AAAE865769DA}" srcOrd="1" destOrd="0" presId="urn:microsoft.com/office/officeart/2018/5/layout/IconCircleLabelList"/>
    <dgm:cxn modelId="{53FA9B2A-E020-4E91-96D5-7F12217D5098}" type="presParOf" srcId="{E2F2EA41-5763-4962-BF83-5D743CB653B2}" destId="{DD59EE18-CA03-45F7-A209-B6114607D90E}" srcOrd="2" destOrd="0" presId="urn:microsoft.com/office/officeart/2018/5/layout/IconCircleLabelList"/>
    <dgm:cxn modelId="{87FE5080-F89B-48EE-BC53-0C8919159F63}" type="presParOf" srcId="{E2F2EA41-5763-4962-BF83-5D743CB653B2}" destId="{8676E298-0717-4F75-8FF3-703421A4D014}" srcOrd="3" destOrd="0" presId="urn:microsoft.com/office/officeart/2018/5/layout/IconCircleLabelList"/>
    <dgm:cxn modelId="{F2570812-F00D-48AB-AFFE-51F006A563CF}" type="presParOf" srcId="{B5567E47-9FF4-461E-9EF8-82CC18C61B06}" destId="{C0740431-0F59-4146-B40E-A00B5582E269}" srcOrd="1" destOrd="0" presId="urn:microsoft.com/office/officeart/2018/5/layout/IconCircleLabelList"/>
    <dgm:cxn modelId="{95B3A861-DC4A-488D-96BC-CF4CCA02CEDA}" type="presParOf" srcId="{B5567E47-9FF4-461E-9EF8-82CC18C61B06}" destId="{BCAD2B90-F91F-49C6-93D1-641868BE289E}" srcOrd="2" destOrd="0" presId="urn:microsoft.com/office/officeart/2018/5/layout/IconCircleLabelList"/>
    <dgm:cxn modelId="{A2776F60-81C9-4245-AB3E-560DB8BBDBC8}" type="presParOf" srcId="{BCAD2B90-F91F-49C6-93D1-641868BE289E}" destId="{17874F39-BCA6-46C7-97D9-1EE5781C069E}" srcOrd="0" destOrd="0" presId="urn:microsoft.com/office/officeart/2018/5/layout/IconCircleLabelList"/>
    <dgm:cxn modelId="{6F9A8E21-A12F-4053-8F46-FD01A6CE24DB}" type="presParOf" srcId="{BCAD2B90-F91F-49C6-93D1-641868BE289E}" destId="{1656AAB4-7351-4CD3-9C81-AA7D69C8E3B6}" srcOrd="1" destOrd="0" presId="urn:microsoft.com/office/officeart/2018/5/layout/IconCircleLabelList"/>
    <dgm:cxn modelId="{652B3755-3248-4E33-8F05-B7605FF0ECB2}" type="presParOf" srcId="{BCAD2B90-F91F-49C6-93D1-641868BE289E}" destId="{94464B91-C690-4BA9-B4B6-2D38E454D7EA}" srcOrd="2" destOrd="0" presId="urn:microsoft.com/office/officeart/2018/5/layout/IconCircleLabelList"/>
    <dgm:cxn modelId="{861182B4-01D3-449C-878D-59CD1A674619}" type="presParOf" srcId="{BCAD2B90-F91F-49C6-93D1-641868BE289E}" destId="{1D17D831-6E48-4BC5-93C7-918060A5EFE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D5394-D572-4E03-994D-B33C3D471B61}">
      <dsp:nvSpPr>
        <dsp:cNvPr id="0" name=""/>
        <dsp:cNvSpPr/>
      </dsp:nvSpPr>
      <dsp:spPr>
        <a:xfrm>
          <a:off x="478837" y="5204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826E94-4229-4B76-A582-724103E22266}">
      <dsp:nvSpPr>
        <dsp:cNvPr id="0" name=""/>
        <dsp:cNvSpPr/>
      </dsp:nvSpPr>
      <dsp:spPr>
        <a:xfrm>
          <a:off x="478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Team separation of duties</a:t>
          </a:r>
        </a:p>
      </dsp:txBody>
      <dsp:txXfrm>
        <a:off x="478837" y="2155291"/>
        <a:ext cx="4320000" cy="648000"/>
      </dsp:txXfrm>
    </dsp:sp>
    <dsp:sp modelId="{ED8C21B3-EA16-4DBD-A097-CCFC60C5E569}">
      <dsp:nvSpPr>
        <dsp:cNvPr id="0" name=""/>
        <dsp:cNvSpPr/>
      </dsp:nvSpPr>
      <dsp:spPr>
        <a:xfrm>
          <a:off x="478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a:t>Which team is assigned to do what</a:t>
          </a:r>
        </a:p>
      </dsp:txBody>
      <dsp:txXfrm>
        <a:off x="478837" y="2860441"/>
        <a:ext cx="4320000" cy="517510"/>
      </dsp:txXfrm>
    </dsp:sp>
    <dsp:sp modelId="{D18D8FCF-F11F-413C-B5DA-C31B18DD8A99}">
      <dsp:nvSpPr>
        <dsp:cNvPr id="0" name=""/>
        <dsp:cNvSpPr/>
      </dsp:nvSpPr>
      <dsp:spPr>
        <a:xfrm>
          <a:off x="5554837" y="5204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EA07C6-7B8F-4822-8A2F-FDB1CA8EF45F}">
      <dsp:nvSpPr>
        <dsp:cNvPr id="0" name=""/>
        <dsp:cNvSpPr/>
      </dsp:nvSpPr>
      <dsp:spPr>
        <a:xfrm>
          <a:off x="5554837" y="215529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Network separation of duties (engineering)</a:t>
          </a:r>
        </a:p>
      </dsp:txBody>
      <dsp:txXfrm>
        <a:off x="5554837" y="2155291"/>
        <a:ext cx="4320000" cy="648000"/>
      </dsp:txXfrm>
    </dsp:sp>
    <dsp:sp modelId="{1D6EB6AA-EF02-4621-9694-E81C609CB8DA}">
      <dsp:nvSpPr>
        <dsp:cNvPr id="0" name=""/>
        <dsp:cNvSpPr/>
      </dsp:nvSpPr>
      <dsp:spPr>
        <a:xfrm>
          <a:off x="5554837" y="2860441"/>
          <a:ext cx="4320000" cy="51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a:t>Which devices do what</a:t>
          </a:r>
        </a:p>
      </dsp:txBody>
      <dsp:txXfrm>
        <a:off x="5554837" y="2860441"/>
        <a:ext cx="4320000" cy="517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C2A3-0858-4A69-ADF7-4AE2A2BA03E2}">
      <dsp:nvSpPr>
        <dsp:cNvPr id="0" name=""/>
        <dsp:cNvSpPr/>
      </dsp:nvSpPr>
      <dsp:spPr>
        <a:xfrm>
          <a:off x="1963837" y="149184"/>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F1A036-00E4-4CC8-A967-AAAE865769DA}">
      <dsp:nvSpPr>
        <dsp:cNvPr id="0" name=""/>
        <dsp:cNvSpPr/>
      </dsp:nvSpPr>
      <dsp:spPr>
        <a:xfrm>
          <a:off x="2431837" y="61718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76E298-0717-4F75-8FF3-703421A4D014}">
      <dsp:nvSpPr>
        <dsp:cNvPr id="0" name=""/>
        <dsp:cNvSpPr/>
      </dsp:nvSpPr>
      <dsp:spPr>
        <a:xfrm>
          <a:off x="1261837" y="302918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Increases efficiency</a:t>
          </a:r>
        </a:p>
      </dsp:txBody>
      <dsp:txXfrm>
        <a:off x="1261837" y="3029184"/>
        <a:ext cx="3600000" cy="720000"/>
      </dsp:txXfrm>
    </dsp:sp>
    <dsp:sp modelId="{17874F39-BCA6-46C7-97D9-1EE5781C069E}">
      <dsp:nvSpPr>
        <dsp:cNvPr id="0" name=""/>
        <dsp:cNvSpPr/>
      </dsp:nvSpPr>
      <dsp:spPr>
        <a:xfrm>
          <a:off x="6193837" y="149184"/>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6AAB4-7351-4CD3-9C81-AA7D69C8E3B6}">
      <dsp:nvSpPr>
        <dsp:cNvPr id="0" name=""/>
        <dsp:cNvSpPr/>
      </dsp:nvSpPr>
      <dsp:spPr>
        <a:xfrm>
          <a:off x="6661837" y="61718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17D831-6E48-4BC5-93C7-918060A5EFEB}">
      <dsp:nvSpPr>
        <dsp:cNvPr id="0" name=""/>
        <dsp:cNvSpPr/>
      </dsp:nvSpPr>
      <dsp:spPr>
        <a:xfrm>
          <a:off x="5491837" y="302918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Increases security</a:t>
          </a:r>
        </a:p>
      </dsp:txBody>
      <dsp:txXfrm>
        <a:off x="5491837" y="3029184"/>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think about this network though? Is this an airgap? So what is the ideal network footprint?</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57292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we’re tracking the changes in the way our networks are built so that we can properly code around it. What does it mean when we make a change to our network architecture that effects our update distribution system?</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10579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same concept apply to cars? Of course it can!</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75989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apply the concept of separation of duties to cars, we have to understand what we’re dealing with. By lines of code, modern cars are among the most complexly coded devices around.</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807174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image we have two main parts of the boot microcontroller, the Hardware Security Model (HSM) and the host core. The role of the HSM is to run through the entirety of the system’s memory before allowing the system to boot. The first thing the HSM does is scans a small part of the system’s memory called the host boot manager. Only when all of the integrity checks pass will the HSM allow the vehicle to boot. </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62146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 Does any part of this look familiar?</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talk about the V-model of engineering, which is a document we would have generated during our planning phase. The V-Model will span a space within our build cycle from planning to deployment, so let’s take a close look at this and see how this applies to our build effort. In past classes, we talked a bit about what a V-model might look like in terms of documentation, but we didn’t talk about how the documentation fits into a larger model of engineering design.</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08769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Site/Product Map</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1617232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military CONOP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2127271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past classes, we talked a little about what a </a:t>
            </a:r>
            <a:r>
              <a:rPr lang="en-US" dirty="0" err="1"/>
              <a:t>Conop</a:t>
            </a:r>
            <a:r>
              <a:rPr lang="en-US" dirty="0"/>
              <a:t> is, but let’s see what a CONOP might look like. Here we can see what an example CONOP would look like. The CONOP is a 10,000 ft. view of how we will lay out our services, and how they may overlap and integrate with other services we need for our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1778034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flow diagram</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24519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User Story Map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563948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876508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here because I thought it was kind of funny. It’s what was suggested by the slide designer</a:t>
            </a:r>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1882940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here is separate our entire codebase by the amount of risk it presents. </a:t>
            </a:r>
          </a:p>
        </p:txBody>
      </p:sp>
      <p:sp>
        <p:nvSpPr>
          <p:cNvPr id="4" name="Slide Number Placeholder 3"/>
          <p:cNvSpPr>
            <a:spLocks noGrp="1"/>
          </p:cNvSpPr>
          <p:nvPr>
            <p:ph type="sldNum" sz="quarter" idx="5"/>
          </p:nvPr>
        </p:nvSpPr>
        <p:spPr/>
        <p:txBody>
          <a:bodyPr/>
          <a:lstStyle/>
          <a:p>
            <a:fld id="{10D988CA-5978-2244-BA11-DC1A92DB7F45}" type="slidenum">
              <a:rPr lang="en-US" smtClean="0"/>
              <a:t>61</a:t>
            </a:fld>
            <a:endParaRPr lang="en-US"/>
          </a:p>
        </p:txBody>
      </p:sp>
    </p:spTree>
    <p:extLst>
      <p:ext uri="{BB962C8B-B14F-4D97-AF65-F5344CB8AC3E}">
        <p14:creationId xmlns:p14="http://schemas.microsoft.com/office/powerpoint/2010/main" val="2534034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62</a:t>
            </a:fld>
            <a:endParaRPr lang="en-US"/>
          </a:p>
        </p:txBody>
      </p:sp>
    </p:spTree>
    <p:extLst>
      <p:ext uri="{BB962C8B-B14F-4D97-AF65-F5344CB8AC3E}">
        <p14:creationId xmlns:p14="http://schemas.microsoft.com/office/powerpoint/2010/main" val="146912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about engineering</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401308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networking session from last week and take a look at a network topology. What do we see here in this network architecture diagram? We see a networking separation of duties. The lesson we learn from this network topology is that working with a separation of duties in how we architect our networks and services keeps things clean, and it keeps things safe. This is a well architected network with a good separation of duties.</a:t>
            </a:r>
          </a:p>
          <a:p>
            <a:endParaRPr lang="en-US" dirty="0"/>
          </a:p>
          <a:p>
            <a:r>
              <a:rPr lang="en-US" dirty="0"/>
              <a:t>What we could use is a framework that will help guide our decisions about how to separate these devices.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66349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keep devices with higher levels of privilege in a special area of the network. We can’t just lump everything together. Let’s take a look at this breakdown of the network inside of a car and see how this applies. </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18850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realistic is this?</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103762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on an </a:t>
            </a:r>
            <a:r>
              <a:rPr lang="en-US" dirty="0" err="1"/>
              <a:t>airgrapped</a:t>
            </a:r>
            <a:r>
              <a:rPr lang="en-US" dirty="0"/>
              <a:t> network produces a flash on the network card that can be seen by a camera, maybe attached to a drone of some kind, the flash can then be sent </a:t>
            </a:r>
            <a:r>
              <a:rPr lang="en-US"/>
              <a:t>via the internet to an attacker. </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82509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lights blinking in a two-bit sequence at a time. Two lights on the network card indicate 4 different states </a:t>
            </a:r>
            <a:r>
              <a:rPr lang="en-US"/>
              <a:t>of binary.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95053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6/7/2023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9D-BE44-6850-E331-B67407A3FD2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Network Topology</a:t>
            </a:r>
          </a:p>
        </p:txBody>
      </p:sp>
      <p:pic>
        <p:nvPicPr>
          <p:cNvPr id="5" name="Content Placeholder 4" descr="Diagram&#10;&#10;Description automatically generated">
            <a:extLst>
              <a:ext uri="{FF2B5EF4-FFF2-40B4-BE49-F238E27FC236}">
                <a16:creationId xmlns:a16="http://schemas.microsoft.com/office/drawing/2014/main" id="{3FF97299-45DF-3154-E4FC-0EC271517B73}"/>
              </a:ext>
            </a:extLst>
          </p:cNvPr>
          <p:cNvPicPr>
            <a:picLocks noGrp="1" noChangeAspect="1"/>
          </p:cNvPicPr>
          <p:nvPr>
            <p:ph idx="1"/>
          </p:nvPr>
        </p:nvPicPr>
        <p:blipFill>
          <a:blip r:embed="rId3"/>
          <a:stretch>
            <a:fillRect/>
          </a:stretch>
        </p:blipFill>
        <p:spPr>
          <a:xfrm>
            <a:off x="646253" y="640080"/>
            <a:ext cx="1089487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2553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AA8A5A0C-0C3E-47F3-6CCF-8E063A43B12C}"/>
              </a:ext>
            </a:extLst>
          </p:cNvPr>
          <p:cNvPicPr>
            <a:picLocks noChangeAspect="1"/>
          </p:cNvPicPr>
          <p:nvPr/>
        </p:nvPicPr>
        <p:blipFill rotWithShape="1">
          <a:blip r:embed="rId3">
            <a:alphaModFix amt="3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a:xfrm>
            <a:off x="1370693" y="3598339"/>
            <a:ext cx="9440034" cy="1049867"/>
          </a:xfrm>
        </p:spPr>
        <p:txBody>
          <a:bodyPr vert="horz" lIns="91440" tIns="45720" rIns="91440" bIns="45720" rtlCol="0" anchor="t">
            <a:normAutofit/>
          </a:bodyPr>
          <a:lstStyle/>
          <a:p>
            <a:pPr marL="0" indent="0" algn="ctr">
              <a:buNone/>
            </a:pPr>
            <a:r>
              <a:rPr lang="en-US">
                <a:solidFill>
                  <a:schemeClr val="tx1"/>
                </a:solidFill>
              </a:rPr>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06832-1508-FD3D-3844-8BEF47C54897}"/>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Separation of Duties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wheel, tire, auto part, land vehicle&#10;&#10;Description automatically generated">
            <a:extLst>
              <a:ext uri="{FF2B5EF4-FFF2-40B4-BE49-F238E27FC236}">
                <a16:creationId xmlns:a16="http://schemas.microsoft.com/office/drawing/2014/main" id="{C63D5FD7-ADEA-5153-C67E-0635A08CEC78}"/>
              </a:ext>
            </a:extLst>
          </p:cNvPr>
          <p:cNvPicPr>
            <a:picLocks noChangeAspect="1"/>
          </p:cNvPicPr>
          <p:nvPr/>
        </p:nvPicPr>
        <p:blipFill>
          <a:blip r:embed="rId3"/>
          <a:stretch>
            <a:fillRect/>
          </a:stretch>
        </p:blipFill>
        <p:spPr>
          <a:xfrm>
            <a:off x="1380489" y="1819506"/>
            <a:ext cx="5562032" cy="3073022"/>
          </a:xfrm>
          <a:prstGeom prst="rect">
            <a:avLst/>
          </a:prstGeom>
        </p:spPr>
      </p:pic>
    </p:spTree>
    <p:extLst>
      <p:ext uri="{BB962C8B-B14F-4D97-AF65-F5344CB8AC3E}">
        <p14:creationId xmlns:p14="http://schemas.microsoft.com/office/powerpoint/2010/main" val="178314603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BCD6-E0E4-C65A-446F-5D8086D65919}"/>
              </a:ext>
            </a:extLst>
          </p:cNvPr>
          <p:cNvSpPr>
            <a:spLocks noGrp="1"/>
          </p:cNvSpPr>
          <p:nvPr>
            <p:ph type="title"/>
          </p:nvPr>
        </p:nvSpPr>
        <p:spPr>
          <a:xfrm>
            <a:off x="1370693" y="4406537"/>
            <a:ext cx="9440034" cy="1088336"/>
          </a:xfrm>
        </p:spPr>
        <p:txBody>
          <a:bodyPr vert="horz" lIns="91440" tIns="45720" rIns="91440" bIns="45720" rtlCol="0" anchor="b">
            <a:normAutofit fontScale="90000"/>
          </a:bodyPr>
          <a:lstStyle/>
          <a:p>
            <a:r>
              <a:rPr lang="en-US" sz="4800" dirty="0"/>
              <a:t>Separation of Software Components</a:t>
            </a:r>
          </a:p>
        </p:txBody>
      </p:sp>
      <p:pic>
        <p:nvPicPr>
          <p:cNvPr id="11" name="Picture 10">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 name="Picture 5" descr="A picture containing text, screenshot, font, number&#10;&#10;Description automatically generated">
            <a:extLst>
              <a:ext uri="{FF2B5EF4-FFF2-40B4-BE49-F238E27FC236}">
                <a16:creationId xmlns:a16="http://schemas.microsoft.com/office/drawing/2014/main" id="{0FE91C8E-772D-0B4C-6663-82AF994ED5F2}"/>
              </a:ext>
            </a:extLst>
          </p:cNvPr>
          <p:cNvPicPr>
            <a:picLocks noChangeAspect="1"/>
          </p:cNvPicPr>
          <p:nvPr/>
        </p:nvPicPr>
        <p:blipFill rotWithShape="1">
          <a:blip r:embed="rId4"/>
          <a:srcRect l="3262" r="10801"/>
          <a:stretch/>
        </p:blipFill>
        <p:spPr>
          <a:xfrm>
            <a:off x="6090710" y="0"/>
            <a:ext cx="6096000" cy="4220681"/>
          </a:xfrm>
          <a:prstGeom prst="rect">
            <a:avLst/>
          </a:prstGeom>
        </p:spPr>
      </p:pic>
      <p:pic>
        <p:nvPicPr>
          <p:cNvPr id="4" name="Picture 3" descr="A picture containing text, screenshot, font, number&#10;&#10;Description automatically generated">
            <a:extLst>
              <a:ext uri="{FF2B5EF4-FFF2-40B4-BE49-F238E27FC236}">
                <a16:creationId xmlns:a16="http://schemas.microsoft.com/office/drawing/2014/main" id="{3612512D-1C3F-A032-8E2E-10DD059F0FB7}"/>
              </a:ext>
            </a:extLst>
          </p:cNvPr>
          <p:cNvPicPr>
            <a:picLocks noChangeAspect="1"/>
          </p:cNvPicPr>
          <p:nvPr/>
        </p:nvPicPr>
        <p:blipFill rotWithShape="1">
          <a:blip r:embed="rId5"/>
          <a:srcRect l="9587" r="11456" b="-1"/>
          <a:stretch/>
        </p:blipFill>
        <p:spPr>
          <a:xfrm>
            <a:off x="-5291" y="0"/>
            <a:ext cx="6142896" cy="4220681"/>
          </a:xfrm>
          <a:prstGeom prst="rect">
            <a:avLst/>
          </a:prstGeom>
        </p:spPr>
      </p:pic>
    </p:spTree>
    <p:extLst>
      <p:ext uri="{BB962C8B-B14F-4D97-AF65-F5344CB8AC3E}">
        <p14:creationId xmlns:p14="http://schemas.microsoft.com/office/powerpoint/2010/main" val="283835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Last Session </a:t>
            </a:r>
            <a:r>
              <a:rPr lang="en-US" sz="5400" b="0" i="0" dirty="0"/>
              <a:t>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Torn rope">
            <a:extLst>
              <a:ext uri="{FF2B5EF4-FFF2-40B4-BE49-F238E27FC236}">
                <a16:creationId xmlns:a16="http://schemas.microsoft.com/office/drawing/2014/main" id="{99AE9188-6EB9-2D29-B05A-08CFD85736CE}"/>
              </a:ext>
            </a:extLst>
          </p:cNvPr>
          <p:cNvPicPr>
            <a:picLocks noChangeAspect="1"/>
          </p:cNvPicPr>
          <p:nvPr/>
        </p:nvPicPr>
        <p:blipFill rotWithShape="1">
          <a:blip r:embed="rId3">
            <a:alphaModFix amt="35000"/>
          </a:blip>
          <a:srcRect t="9994" b="2458"/>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94F20-3526-B108-67D5-66713BE40D7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Air Gapped Networks</a:t>
            </a:r>
          </a:p>
        </p:txBody>
      </p:sp>
    </p:spTree>
    <p:extLst>
      <p:ext uri="{BB962C8B-B14F-4D97-AF65-F5344CB8AC3E}">
        <p14:creationId xmlns:p14="http://schemas.microsoft.com/office/powerpoint/2010/main" val="15661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A090-BE17-ACA3-4006-EC92ECF2CCE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Air Gapped Networks</a:t>
            </a:r>
          </a:p>
        </p:txBody>
      </p:sp>
      <p:pic>
        <p:nvPicPr>
          <p:cNvPr id="4" name="Picture 3" descr="A picture containing text, diagram, screenshot, line&#10;&#10;Description automatically generated">
            <a:extLst>
              <a:ext uri="{FF2B5EF4-FFF2-40B4-BE49-F238E27FC236}">
                <a16:creationId xmlns:a16="http://schemas.microsoft.com/office/drawing/2014/main" id="{E96541AF-4BAB-8CED-E535-74D1B9B02BC0}"/>
              </a:ext>
            </a:extLst>
          </p:cNvPr>
          <p:cNvPicPr>
            <a:picLocks noChangeAspect="1"/>
          </p:cNvPicPr>
          <p:nvPr/>
        </p:nvPicPr>
        <p:blipFill>
          <a:blip r:embed="rId4"/>
          <a:stretch>
            <a:fillRect/>
          </a:stretch>
        </p:blipFill>
        <p:spPr>
          <a:xfrm>
            <a:off x="3118153" y="643463"/>
            <a:ext cx="5962482" cy="3249553"/>
          </a:xfrm>
          <a:prstGeom prst="rect">
            <a:avLst/>
          </a:prstGeom>
        </p:spPr>
      </p:pic>
    </p:spTree>
    <p:extLst>
      <p:ext uri="{BB962C8B-B14F-4D97-AF65-F5344CB8AC3E}">
        <p14:creationId xmlns:p14="http://schemas.microsoft.com/office/powerpoint/2010/main" val="295718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49B4-792C-A3EE-5BDB-4C7BDBAAF009}"/>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An Interesting Attack</a:t>
            </a:r>
          </a:p>
        </p:txBody>
      </p:sp>
      <p:pic>
        <p:nvPicPr>
          <p:cNvPr id="4" name="Picture 3" descr="A picture containing screenshot, computer, text, multimedia software&#10;&#10;Description automatically generated">
            <a:extLst>
              <a:ext uri="{FF2B5EF4-FFF2-40B4-BE49-F238E27FC236}">
                <a16:creationId xmlns:a16="http://schemas.microsoft.com/office/drawing/2014/main" id="{E07258F3-13D9-1466-33A2-ECD4382A71C4}"/>
              </a:ext>
            </a:extLst>
          </p:cNvPr>
          <p:cNvPicPr>
            <a:picLocks noChangeAspect="1"/>
          </p:cNvPicPr>
          <p:nvPr/>
        </p:nvPicPr>
        <p:blipFill>
          <a:blip r:embed="rId4"/>
          <a:stretch>
            <a:fillRect/>
          </a:stretch>
        </p:blipFill>
        <p:spPr>
          <a:xfrm>
            <a:off x="643338" y="673943"/>
            <a:ext cx="10912112" cy="3219073"/>
          </a:xfrm>
          <a:prstGeom prst="rect">
            <a:avLst/>
          </a:prstGeom>
        </p:spPr>
      </p:pic>
    </p:spTree>
    <p:extLst>
      <p:ext uri="{BB962C8B-B14F-4D97-AF65-F5344CB8AC3E}">
        <p14:creationId xmlns:p14="http://schemas.microsoft.com/office/powerpoint/2010/main" val="163421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omputer, text, wall&#10;&#10;Description automatically generated">
            <a:extLst>
              <a:ext uri="{FF2B5EF4-FFF2-40B4-BE49-F238E27FC236}">
                <a16:creationId xmlns:a16="http://schemas.microsoft.com/office/drawing/2014/main" id="{7851AEAF-84E3-8F94-F0D4-E70FF33CE4A7}"/>
              </a:ext>
            </a:extLst>
          </p:cNvPr>
          <p:cNvPicPr>
            <a:picLocks noChangeAspect="1"/>
          </p:cNvPicPr>
          <p:nvPr/>
        </p:nvPicPr>
        <p:blipFill>
          <a:blip r:embed="rId4"/>
          <a:stretch>
            <a:fillRect/>
          </a:stretch>
        </p:blipFill>
        <p:spPr>
          <a:xfrm>
            <a:off x="4182209" y="967532"/>
            <a:ext cx="3827582" cy="4922936"/>
          </a:xfrm>
          <a:prstGeom prst="rect">
            <a:avLst/>
          </a:prstGeom>
          <a:ln w="190500">
            <a:solidFill>
              <a:schemeClr val="tx1">
                <a:alpha val="7000"/>
              </a:schemeClr>
            </a:solidFill>
          </a:ln>
        </p:spPr>
      </p:pic>
    </p:spTree>
    <p:extLst>
      <p:ext uri="{BB962C8B-B14F-4D97-AF65-F5344CB8AC3E}">
        <p14:creationId xmlns:p14="http://schemas.microsoft.com/office/powerpoint/2010/main" val="80821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AA3D2-56CF-8E73-2CC9-5CEC2D8AEDDD}"/>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Is This An Airgap?</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firewall&#10;&#10;Description automatically generated">
            <a:extLst>
              <a:ext uri="{FF2B5EF4-FFF2-40B4-BE49-F238E27FC236}">
                <a16:creationId xmlns:a16="http://schemas.microsoft.com/office/drawing/2014/main" id="{CEFCFDAE-761A-0BAF-C134-A514C1F9E3AB}"/>
              </a:ext>
            </a:extLst>
          </p:cNvPr>
          <p:cNvPicPr>
            <a:picLocks noChangeAspect="1"/>
          </p:cNvPicPr>
          <p:nvPr/>
        </p:nvPicPr>
        <p:blipFill>
          <a:blip r:embed="rId3"/>
          <a:stretch>
            <a:fillRect/>
          </a:stretch>
        </p:blipFill>
        <p:spPr>
          <a:xfrm>
            <a:off x="1380489" y="1833411"/>
            <a:ext cx="5562032" cy="3045212"/>
          </a:xfrm>
          <a:prstGeom prst="rect">
            <a:avLst/>
          </a:prstGeom>
        </p:spPr>
      </p:pic>
    </p:spTree>
    <p:extLst>
      <p:ext uri="{BB962C8B-B14F-4D97-AF65-F5344CB8AC3E}">
        <p14:creationId xmlns:p14="http://schemas.microsoft.com/office/powerpoint/2010/main" val="64641886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8D262-7753-3FA9-65E1-D657416881F4}"/>
              </a:ext>
            </a:extLst>
          </p:cNvPr>
          <p:cNvSpPr>
            <a:spLocks noGrp="1"/>
          </p:cNvSpPr>
          <p:nvPr>
            <p:ph type="title"/>
          </p:nvPr>
        </p:nvSpPr>
        <p:spPr>
          <a:xfrm>
            <a:off x="913795" y="1257301"/>
            <a:ext cx="6672865" cy="4343399"/>
          </a:xfrm>
        </p:spPr>
        <p:txBody>
          <a:bodyPr vert="horz" lIns="91440" tIns="45720" rIns="91440" bIns="45720" rtlCol="0" anchor="ctr">
            <a:normAutofit/>
          </a:bodyPr>
          <a:lstStyle/>
          <a:p>
            <a:r>
              <a:rPr lang="en-US" sz="5400"/>
              <a:t>Is There A Point To Air Gapping?</a:t>
            </a:r>
          </a:p>
        </p:txBody>
      </p:sp>
    </p:spTree>
    <p:extLst>
      <p:ext uri="{BB962C8B-B14F-4D97-AF65-F5344CB8AC3E}">
        <p14:creationId xmlns:p14="http://schemas.microsoft.com/office/powerpoint/2010/main" val="95777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25D8-D8E1-CF6F-3FC1-48875F4D20C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What Does Separation Mean For Development?</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a:extLst>
              <a:ext uri="{FF2B5EF4-FFF2-40B4-BE49-F238E27FC236}">
                <a16:creationId xmlns:a16="http://schemas.microsoft.com/office/drawing/2014/main" id="{D9CB1161-7AD4-EF05-CF4F-2F075CFDBA28}"/>
              </a:ext>
            </a:extLst>
          </p:cNvPr>
          <p:cNvPicPr>
            <a:picLocks noChangeAspect="1"/>
          </p:cNvPicPr>
          <p:nvPr/>
        </p:nvPicPr>
        <p:blipFill rotWithShape="1">
          <a:blip r:embed="rId5"/>
          <a:srcRect l="13842" r="17464"/>
          <a:stretch/>
        </p:blipFill>
        <p:spPr>
          <a:xfrm>
            <a:off x="4654297" y="10"/>
            <a:ext cx="7537704" cy="6857990"/>
          </a:xfrm>
          <a:prstGeom prst="rect">
            <a:avLst/>
          </a:prstGeom>
        </p:spPr>
      </p:pic>
    </p:spTree>
    <p:extLst>
      <p:ext uri="{BB962C8B-B14F-4D97-AF65-F5344CB8AC3E}">
        <p14:creationId xmlns:p14="http://schemas.microsoft.com/office/powerpoint/2010/main" val="2203053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4">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fontScale="90000"/>
          </a:bodyPr>
          <a:lstStyle/>
          <a:p>
            <a:r>
              <a:rPr lang="en-US" sz="4400" dirty="0"/>
              <a:t>Questions From The Last Session?</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BBBAC-AF92-233D-68E0-D32259428D4A}"/>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Software By Lines Of Code</a:t>
            </a:r>
          </a:p>
        </p:txBody>
      </p:sp>
      <p:sp>
        <p:nvSpPr>
          <p:cNvPr id="10" name="Rectangle 1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font, number&#10;&#10;Description automatically generated">
            <a:extLst>
              <a:ext uri="{FF2B5EF4-FFF2-40B4-BE49-F238E27FC236}">
                <a16:creationId xmlns:a16="http://schemas.microsoft.com/office/drawing/2014/main" id="{C82FF9C1-019A-06F9-D97B-FAD1AF6F00C5}"/>
              </a:ext>
            </a:extLst>
          </p:cNvPr>
          <p:cNvPicPr>
            <a:picLocks noChangeAspect="1"/>
          </p:cNvPicPr>
          <p:nvPr/>
        </p:nvPicPr>
        <p:blipFill>
          <a:blip r:embed="rId3"/>
          <a:stretch>
            <a:fillRect/>
          </a:stretch>
        </p:blipFill>
        <p:spPr>
          <a:xfrm>
            <a:off x="1380489" y="1861374"/>
            <a:ext cx="5562032" cy="2989285"/>
          </a:xfrm>
          <a:prstGeom prst="rect">
            <a:avLst/>
          </a:prstGeom>
        </p:spPr>
      </p:pic>
    </p:spTree>
    <p:extLst>
      <p:ext uri="{BB962C8B-B14F-4D97-AF65-F5344CB8AC3E}">
        <p14:creationId xmlns:p14="http://schemas.microsoft.com/office/powerpoint/2010/main" val="27903232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2E853-C773-A2A5-8730-792CCC362D1F}"/>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Controller Area Network (CAN)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3124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BB461-B01C-9F90-C741-0D1E6E80DC8C}"/>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E416877-D4C7-CC01-0F36-D5FE21F1752A}"/>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dirty="0"/>
              <a:t>Secure Booting</a:t>
            </a:r>
          </a:p>
        </p:txBody>
      </p:sp>
    </p:spTree>
    <p:extLst>
      <p:ext uri="{BB962C8B-B14F-4D97-AF65-F5344CB8AC3E}">
        <p14:creationId xmlns:p14="http://schemas.microsoft.com/office/powerpoint/2010/main" val="1116221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71E-D937-A262-6FCF-1BCF62A74E94}"/>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Secure Boot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 system&#10;&#10;Description automatically generated with low confidence">
            <a:extLst>
              <a:ext uri="{FF2B5EF4-FFF2-40B4-BE49-F238E27FC236}">
                <a16:creationId xmlns:a16="http://schemas.microsoft.com/office/drawing/2014/main" id="{8B1E3EA4-4A4A-C98C-F429-620584BD5C2B}"/>
              </a:ext>
            </a:extLst>
          </p:cNvPr>
          <p:cNvPicPr>
            <a:picLocks noChangeAspect="1"/>
          </p:cNvPicPr>
          <p:nvPr/>
        </p:nvPicPr>
        <p:blipFill>
          <a:blip r:embed="rId3"/>
          <a:stretch>
            <a:fillRect/>
          </a:stretch>
        </p:blipFill>
        <p:spPr>
          <a:xfrm>
            <a:off x="1380489" y="1659598"/>
            <a:ext cx="5562032" cy="3392838"/>
          </a:xfrm>
          <a:prstGeom prst="rect">
            <a:avLst/>
          </a:prstGeom>
        </p:spPr>
      </p:pic>
    </p:spTree>
    <p:extLst>
      <p:ext uri="{BB962C8B-B14F-4D97-AF65-F5344CB8AC3E}">
        <p14:creationId xmlns:p14="http://schemas.microsoft.com/office/powerpoint/2010/main" val="346238112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48793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175DC85-CDC0-074C-D0CC-ED9708DFB61D}"/>
              </a:ext>
            </a:extLst>
          </p:cNvPr>
          <p:cNvPicPr>
            <a:picLocks noChangeAspect="1"/>
          </p:cNvPicPr>
          <p:nvPr/>
        </p:nvPicPr>
        <p:blipFill rotWithShape="1">
          <a:blip r:embed="rId3"/>
          <a:srcRect r="4446" b="1"/>
          <a:stretch/>
        </p:blipFill>
        <p:spPr>
          <a:xfrm>
            <a:off x="20" y="10"/>
            <a:ext cx="12191979" cy="6857989"/>
          </a:xfrm>
          <a:prstGeom prst="rect">
            <a:avLst/>
          </a:prstGeom>
        </p:spPr>
      </p:pic>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30A39F-E7E1-F832-A19C-4A64BF4B9F7C}"/>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lnSpc>
                <a:spcPct val="90000"/>
              </a:lnSpc>
            </a:pPr>
            <a:r>
              <a:rPr lang="en-US" sz="3700" spc="150"/>
              <a:t>V-Model of Systems Engineering</a:t>
            </a:r>
          </a:p>
        </p:txBody>
      </p:sp>
    </p:spTree>
    <p:extLst>
      <p:ext uri="{BB962C8B-B14F-4D97-AF65-F5344CB8AC3E}">
        <p14:creationId xmlns:p14="http://schemas.microsoft.com/office/powerpoint/2010/main" val="251337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1741874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8A58-3D6C-C5B3-A6E8-1CBB1D22D9D3}"/>
              </a:ext>
            </a:extLst>
          </p:cNvPr>
          <p:cNvSpPr>
            <a:spLocks noGrp="1"/>
          </p:cNvSpPr>
          <p:nvPr>
            <p:ph type="title" idx="4294967295"/>
          </p:nvPr>
        </p:nvSpPr>
        <p:spPr>
          <a:xfrm>
            <a:off x="0" y="284163"/>
            <a:ext cx="9783763" cy="1508125"/>
          </a:xfrm>
        </p:spPr>
        <p:txBody>
          <a:bodyPr/>
          <a:lstStyle/>
          <a:p>
            <a:r>
              <a:rPr lang="en-US" dirty="0"/>
              <a:t>Site/Product Map</a:t>
            </a:r>
          </a:p>
        </p:txBody>
      </p:sp>
      <p:pic>
        <p:nvPicPr>
          <p:cNvPr id="4" name="Picture 3" descr="Diagram, text&#10;&#10;Description automatically generated">
            <a:extLst>
              <a:ext uri="{FF2B5EF4-FFF2-40B4-BE49-F238E27FC236}">
                <a16:creationId xmlns:a16="http://schemas.microsoft.com/office/drawing/2014/main" id="{67ACD25E-9DB1-38F8-D74D-D6D9AE6FB5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40268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1848F8D-F182-8F95-FD84-DC39999DCF42}"/>
              </a:ext>
            </a:extLst>
          </p:cNvPr>
          <p:cNvPicPr>
            <a:picLocks noChangeAspect="1"/>
          </p:cNvPicPr>
          <p:nvPr/>
        </p:nvPicPr>
        <p:blipFill rotWithShape="1">
          <a:blip r:embed="rId3"/>
          <a:srcRect t="19125" b="5875"/>
          <a:stretch/>
        </p:blipFill>
        <p:spPr>
          <a:xfrm>
            <a:off x="20" y="10"/>
            <a:ext cx="12191980" cy="6857990"/>
          </a:xfrm>
          <a:prstGeom prst="rect">
            <a:avLst/>
          </a:prstGeom>
        </p:spPr>
      </p:pic>
    </p:spTree>
    <p:extLst>
      <p:ext uri="{BB962C8B-B14F-4D97-AF65-F5344CB8AC3E}">
        <p14:creationId xmlns:p14="http://schemas.microsoft.com/office/powerpoint/2010/main" val="3003080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BBB7-1A15-D071-DA3C-E881F2F67686}"/>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400" spc="150"/>
              <a:t>Concept of Operations (CONOP)</a:t>
            </a:r>
          </a:p>
        </p:txBody>
      </p:sp>
      <p:pic>
        <p:nvPicPr>
          <p:cNvPr id="5" name="Picture 4" descr="Diagram&#10;&#10;Description automatically generated">
            <a:extLst>
              <a:ext uri="{FF2B5EF4-FFF2-40B4-BE49-F238E27FC236}">
                <a16:creationId xmlns:a16="http://schemas.microsoft.com/office/drawing/2014/main" id="{42A95638-5756-37D6-E902-9950CE60C63C}"/>
              </a:ext>
            </a:extLst>
          </p:cNvPr>
          <p:cNvPicPr>
            <a:picLocks noChangeAspect="1"/>
          </p:cNvPicPr>
          <p:nvPr/>
        </p:nvPicPr>
        <p:blipFill>
          <a:blip r:embed="rId3"/>
          <a:stretch>
            <a:fillRect/>
          </a:stretch>
        </p:blipFill>
        <p:spPr>
          <a:xfrm>
            <a:off x="634275" y="1089857"/>
            <a:ext cx="6266001" cy="4636840"/>
          </a:xfrm>
          <a:prstGeom prst="rect">
            <a:avLst/>
          </a:prstGeom>
        </p:spPr>
      </p:pic>
    </p:spTree>
    <p:extLst>
      <p:ext uri="{BB962C8B-B14F-4D97-AF65-F5344CB8AC3E}">
        <p14:creationId xmlns:p14="http://schemas.microsoft.com/office/powerpoint/2010/main" val="2153058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B22D-DF42-204C-AFF2-7794F742546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3700" spc="150" dirty="0"/>
              <a:t>System Requirements Diagram</a:t>
            </a:r>
          </a:p>
        </p:txBody>
      </p:sp>
      <p:pic>
        <p:nvPicPr>
          <p:cNvPr id="5" name="Picture 4" descr="Diagram&#10;&#10;Description automatically generated">
            <a:extLst>
              <a:ext uri="{FF2B5EF4-FFF2-40B4-BE49-F238E27FC236}">
                <a16:creationId xmlns:a16="http://schemas.microsoft.com/office/drawing/2014/main" id="{E842A007-0416-3901-C2B9-C43FFF2367C0}"/>
              </a:ext>
            </a:extLst>
          </p:cNvPr>
          <p:cNvPicPr>
            <a:picLocks noChangeAspect="1"/>
          </p:cNvPicPr>
          <p:nvPr/>
        </p:nvPicPr>
        <p:blipFill>
          <a:blip r:embed="rId2"/>
          <a:stretch>
            <a:fillRect/>
          </a:stretch>
        </p:blipFill>
        <p:spPr>
          <a:xfrm>
            <a:off x="634275" y="1199512"/>
            <a:ext cx="6266001" cy="4417530"/>
          </a:xfrm>
          <a:prstGeom prst="rect">
            <a:avLst/>
          </a:prstGeom>
        </p:spPr>
      </p:pic>
    </p:spTree>
    <p:extLst>
      <p:ext uri="{BB962C8B-B14F-4D97-AF65-F5344CB8AC3E}">
        <p14:creationId xmlns:p14="http://schemas.microsoft.com/office/powerpoint/2010/main" val="394736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0AC10-F5B8-1811-A056-C398448FE34E}"/>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100" spc="150">
                <a:solidFill>
                  <a:srgbClr val="DADADA"/>
                </a:solidFill>
              </a:rPr>
              <a:t>High-Level Design Documentation</a:t>
            </a:r>
          </a:p>
        </p:txBody>
      </p:sp>
      <p:sp>
        <p:nvSpPr>
          <p:cNvPr id="30" name="Rectangle 23">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Diagram&#10;&#10;Description automatically generated">
            <a:extLst>
              <a:ext uri="{FF2B5EF4-FFF2-40B4-BE49-F238E27FC236}">
                <a16:creationId xmlns:a16="http://schemas.microsoft.com/office/drawing/2014/main" id="{F4266376-F218-9DDB-7F8D-A1806384FB5C}"/>
              </a:ext>
            </a:extLst>
          </p:cNvPr>
          <p:cNvPicPr>
            <a:picLocks noGrp="1" noChangeAspect="1"/>
          </p:cNvPicPr>
          <p:nvPr>
            <p:ph idx="4294967295"/>
          </p:nvPr>
        </p:nvPicPr>
        <p:blipFill>
          <a:blip r:embed="rId2"/>
          <a:stretch>
            <a:fillRect/>
          </a:stretch>
        </p:blipFill>
        <p:spPr>
          <a:xfrm>
            <a:off x="1380489" y="1763886"/>
            <a:ext cx="5562032" cy="3184262"/>
          </a:xfrm>
          <a:prstGeom prst="rect">
            <a:avLst/>
          </a:prstGeom>
        </p:spPr>
      </p:pic>
    </p:spTree>
    <p:extLst>
      <p:ext uri="{BB962C8B-B14F-4D97-AF65-F5344CB8AC3E}">
        <p14:creationId xmlns:p14="http://schemas.microsoft.com/office/powerpoint/2010/main" val="35289966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A611-202F-7E14-60A5-E927DF09E1D1}"/>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Separation of Duties</a:t>
            </a:r>
          </a:p>
        </p:txBody>
      </p:sp>
      <p:pic>
        <p:nvPicPr>
          <p:cNvPr id="6" name="Graphic 5" descr="Disconnected">
            <a:extLst>
              <a:ext uri="{FF2B5EF4-FFF2-40B4-BE49-F238E27FC236}">
                <a16:creationId xmlns:a16="http://schemas.microsoft.com/office/drawing/2014/main" id="{B8C9793C-D7A3-9046-299C-C05BA35D29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3378" y="1064806"/>
            <a:ext cx="2782808" cy="2782808"/>
          </a:xfrm>
          <a:prstGeom prst="rect">
            <a:avLst/>
          </a:prstGeom>
        </p:spPr>
      </p:pic>
    </p:spTree>
    <p:extLst>
      <p:ext uri="{BB962C8B-B14F-4D97-AF65-F5344CB8AC3E}">
        <p14:creationId xmlns:p14="http://schemas.microsoft.com/office/powerpoint/2010/main" val="378671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lls of blueprints">
            <a:extLst>
              <a:ext uri="{FF2B5EF4-FFF2-40B4-BE49-F238E27FC236}">
                <a16:creationId xmlns:a16="http://schemas.microsoft.com/office/drawing/2014/main" id="{9A94635C-0B12-D2B6-31B1-238D79E1F750}"/>
              </a:ext>
            </a:extLst>
          </p:cNvPr>
          <p:cNvPicPr>
            <a:picLocks noChangeAspect="1"/>
          </p:cNvPicPr>
          <p:nvPr/>
        </p:nvPicPr>
        <p:blipFill rotWithShape="1">
          <a:blip r:embed="rId2">
            <a:alphaModFix amt="25000"/>
          </a:blip>
          <a:srcRect t="1299" b="14431"/>
          <a:stretch/>
        </p:blipFill>
        <p:spPr>
          <a:xfrm>
            <a:off x="20" y="10"/>
            <a:ext cx="12191980" cy="6857990"/>
          </a:xfrm>
          <a:prstGeom prst="rect">
            <a:avLst/>
          </a:prstGeom>
        </p:spPr>
      </p:pic>
      <p:sp>
        <p:nvSpPr>
          <p:cNvPr id="2" name="Title 1">
            <a:extLst>
              <a:ext uri="{FF2B5EF4-FFF2-40B4-BE49-F238E27FC236}">
                <a16:creationId xmlns:a16="http://schemas.microsoft.com/office/drawing/2014/main" id="{97210047-7EA7-4B73-C6D8-59C9618880F0}"/>
              </a:ext>
            </a:extLst>
          </p:cNvPr>
          <p:cNvSpPr>
            <a:spLocks noGrp="1"/>
          </p:cNvSpPr>
          <p:nvPr>
            <p:ph type="title"/>
          </p:nvPr>
        </p:nvSpPr>
        <p:spPr>
          <a:xfrm>
            <a:off x="913795" y="609600"/>
            <a:ext cx="10353762" cy="970450"/>
          </a:xfrm>
        </p:spPr>
        <p:txBody>
          <a:bodyPr>
            <a:normAutofit/>
          </a:bodyPr>
          <a:lstStyle/>
          <a:p>
            <a:r>
              <a:rPr lang="en-US" dirty="0"/>
              <a:t>Detailed Architecture Design Documentation</a:t>
            </a:r>
          </a:p>
        </p:txBody>
      </p:sp>
      <p:sp>
        <p:nvSpPr>
          <p:cNvPr id="3" name="Content Placeholder 2">
            <a:extLst>
              <a:ext uri="{FF2B5EF4-FFF2-40B4-BE49-F238E27FC236}">
                <a16:creationId xmlns:a16="http://schemas.microsoft.com/office/drawing/2014/main" id="{F9B04ED7-66EB-FC26-5364-A14E69E7714B}"/>
              </a:ext>
            </a:extLst>
          </p:cNvPr>
          <p:cNvSpPr>
            <a:spLocks noGrp="1"/>
          </p:cNvSpPr>
          <p:nvPr>
            <p:ph idx="1"/>
          </p:nvPr>
        </p:nvSpPr>
        <p:spPr>
          <a:xfrm>
            <a:off x="913795" y="1732449"/>
            <a:ext cx="10353762" cy="4058751"/>
          </a:xfrm>
        </p:spPr>
        <p:txBody>
          <a:bodyPr anchor="ctr">
            <a:normAutofit/>
          </a:bodyPr>
          <a:lstStyle/>
          <a:p>
            <a:r>
              <a:rPr lang="en-US" dirty="0"/>
              <a:t>User flow diagram</a:t>
            </a:r>
          </a:p>
          <a:p>
            <a:r>
              <a:rPr lang="en-US" dirty="0"/>
              <a:t>Site/product map</a:t>
            </a:r>
          </a:p>
          <a:p>
            <a:r>
              <a:rPr lang="en-US" dirty="0"/>
              <a:t>User story map</a:t>
            </a:r>
          </a:p>
        </p:txBody>
      </p:sp>
    </p:spTree>
    <p:extLst>
      <p:ext uri="{BB962C8B-B14F-4D97-AF65-F5344CB8AC3E}">
        <p14:creationId xmlns:p14="http://schemas.microsoft.com/office/powerpoint/2010/main" val="2772880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70B4122D-B067-0932-80A9-6DA0F9A82EF1}"/>
              </a:ext>
            </a:extLst>
          </p:cNvPr>
          <p:cNvPicPr>
            <a:picLocks noChangeAspect="1"/>
          </p:cNvPicPr>
          <p:nvPr/>
        </p:nvPicPr>
        <p:blipFill rotWithShape="1">
          <a:blip r:embed="rId3"/>
          <a:srcRect r="1" b="18262"/>
          <a:stretch/>
        </p:blipFill>
        <p:spPr>
          <a:xfrm>
            <a:off x="643467" y="643467"/>
            <a:ext cx="10905066" cy="5571066"/>
          </a:xfrm>
          <a:prstGeom prst="rect">
            <a:avLst/>
          </a:prstGeom>
        </p:spPr>
      </p:pic>
    </p:spTree>
    <p:extLst>
      <p:ext uri="{BB962C8B-B14F-4D97-AF65-F5344CB8AC3E}">
        <p14:creationId xmlns:p14="http://schemas.microsoft.com/office/powerpoint/2010/main" val="3062652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A2F6D6-77A9-5FF9-43D5-C598871E5B4B}"/>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4073523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5161C43-79C2-4DC4-2B76-6111C9E46E1D}"/>
              </a:ext>
            </a:extLst>
          </p:cNvPr>
          <p:cNvPicPr>
            <a:picLocks noChangeAspect="1"/>
          </p:cNvPicPr>
          <p:nvPr/>
        </p:nvPicPr>
        <p:blipFill rotWithShape="1">
          <a:blip r:embed="rId3"/>
          <a:srcRect r="4446" b="1"/>
          <a:stretch/>
        </p:blipFill>
        <p:spPr>
          <a:xfrm>
            <a:off x="20" y="10"/>
            <a:ext cx="12191980" cy="6857990"/>
          </a:xfrm>
          <a:prstGeom prst="rect">
            <a:avLst/>
          </a:prstGeom>
        </p:spPr>
      </p:pic>
    </p:spTree>
    <p:extLst>
      <p:ext uri="{BB962C8B-B14F-4D97-AF65-F5344CB8AC3E}">
        <p14:creationId xmlns:p14="http://schemas.microsoft.com/office/powerpoint/2010/main" val="265645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38A5-EEB0-E186-7441-74C0EB12DDF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Operations &amp; Maintenance</a:t>
            </a:r>
          </a:p>
        </p:txBody>
      </p:sp>
      <p:pic>
        <p:nvPicPr>
          <p:cNvPr id="5" name="Picture 4" descr="Rolls of blueprints">
            <a:extLst>
              <a:ext uri="{FF2B5EF4-FFF2-40B4-BE49-F238E27FC236}">
                <a16:creationId xmlns:a16="http://schemas.microsoft.com/office/drawing/2014/main" id="{ED5FE26E-72E1-BF1B-57EA-70D8F1127C1B}"/>
              </a:ext>
            </a:extLst>
          </p:cNvPr>
          <p:cNvPicPr>
            <a:picLocks noChangeAspect="1"/>
          </p:cNvPicPr>
          <p:nvPr/>
        </p:nvPicPr>
        <p:blipFill rotWithShape="1">
          <a:blip r:embed="rId2"/>
          <a:srcRect t="20962" b="34094"/>
          <a:stretch/>
        </p:blipFill>
        <p:spPr>
          <a:xfrm>
            <a:off x="20" y="10"/>
            <a:ext cx="12191980" cy="3657589"/>
          </a:xfrm>
          <a:prstGeom prst="rect">
            <a:avLst/>
          </a:prstGeom>
        </p:spPr>
      </p:pic>
    </p:spTree>
    <p:extLst>
      <p:ext uri="{BB962C8B-B14F-4D97-AF65-F5344CB8AC3E}">
        <p14:creationId xmlns:p14="http://schemas.microsoft.com/office/powerpoint/2010/main" val="976552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2966-B875-9536-53AA-E57BA3669083}"/>
              </a:ext>
            </a:extLst>
          </p:cNvPr>
          <p:cNvSpPr>
            <a:spLocks noGrp="1"/>
          </p:cNvSpPr>
          <p:nvPr>
            <p:ph type="title"/>
          </p:nvPr>
        </p:nvSpPr>
        <p:spPr/>
        <p:txBody>
          <a:bodyPr/>
          <a:lstStyle/>
          <a:p>
            <a:r>
              <a:rPr lang="en-US" dirty="0"/>
              <a:t>Automating Operations</a:t>
            </a:r>
          </a:p>
        </p:txBody>
      </p:sp>
      <p:sp>
        <p:nvSpPr>
          <p:cNvPr id="3" name="Content Placeholder 2">
            <a:extLst>
              <a:ext uri="{FF2B5EF4-FFF2-40B4-BE49-F238E27FC236}">
                <a16:creationId xmlns:a16="http://schemas.microsoft.com/office/drawing/2014/main" id="{6C3EE901-B6EB-9432-AA2E-29F4B72690B0}"/>
              </a:ext>
            </a:extLst>
          </p:cNvPr>
          <p:cNvSpPr>
            <a:spLocks noGrp="1"/>
          </p:cNvSpPr>
          <p:nvPr>
            <p:ph idx="1"/>
          </p:nvPr>
        </p:nvSpPr>
        <p:spPr/>
        <p:txBody>
          <a:bodyPr/>
          <a:lstStyle/>
          <a:p>
            <a:r>
              <a:rPr lang="en-US" dirty="0"/>
              <a:t>Environment/Deployment Automation</a:t>
            </a:r>
          </a:p>
          <a:p>
            <a:pPr lvl="1"/>
            <a:r>
              <a:rPr lang="en-US" dirty="0"/>
              <a:t>Jenkins</a:t>
            </a:r>
          </a:p>
          <a:p>
            <a:pPr lvl="1"/>
            <a:r>
              <a:rPr lang="en-US" dirty="0"/>
              <a:t>Chef</a:t>
            </a:r>
          </a:p>
          <a:p>
            <a:pPr lvl="1"/>
            <a:r>
              <a:rPr lang="en-US" dirty="0"/>
              <a:t>Ansible</a:t>
            </a:r>
          </a:p>
          <a:p>
            <a:r>
              <a:rPr lang="en-US" dirty="0"/>
              <a:t>Pipeline building</a:t>
            </a:r>
          </a:p>
          <a:p>
            <a:r>
              <a:rPr lang="en-US" dirty="0"/>
              <a:t>Changes &amp; upgrades</a:t>
            </a:r>
          </a:p>
          <a:p>
            <a:pPr lvl="1"/>
            <a:r>
              <a:rPr lang="en-US" dirty="0"/>
              <a:t>Can be easily done with automation scripting!</a:t>
            </a:r>
          </a:p>
        </p:txBody>
      </p:sp>
    </p:spTree>
    <p:extLst>
      <p:ext uri="{BB962C8B-B14F-4D97-AF65-F5344CB8AC3E}">
        <p14:creationId xmlns:p14="http://schemas.microsoft.com/office/powerpoint/2010/main" val="371438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graphics, graphic design&#10;&#10;Description automatically generated">
            <a:extLst>
              <a:ext uri="{FF2B5EF4-FFF2-40B4-BE49-F238E27FC236}">
                <a16:creationId xmlns:a16="http://schemas.microsoft.com/office/drawing/2014/main" id="{9065460F-8802-4DAF-917B-CD685C8A9D97}"/>
              </a:ext>
            </a:extLst>
          </p:cNvPr>
          <p:cNvPicPr>
            <a:picLocks noChangeAspect="1"/>
          </p:cNvPicPr>
          <p:nvPr/>
        </p:nvPicPr>
        <p:blipFill>
          <a:blip r:embed="rId3"/>
          <a:stretch>
            <a:fillRect/>
          </a:stretch>
        </p:blipFill>
        <p:spPr>
          <a:xfrm>
            <a:off x="2661493" y="643467"/>
            <a:ext cx="6869014" cy="5571066"/>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939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1D91-BA3E-1CEC-91E0-3103241A5CC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Retirement &amp; Replacement</a:t>
            </a:r>
          </a:p>
        </p:txBody>
      </p:sp>
      <p:pic>
        <p:nvPicPr>
          <p:cNvPr id="4" name="Picture 3" descr="Two people holding each other's hands">
            <a:extLst>
              <a:ext uri="{FF2B5EF4-FFF2-40B4-BE49-F238E27FC236}">
                <a16:creationId xmlns:a16="http://schemas.microsoft.com/office/drawing/2014/main" id="{38C55DBE-B262-F16B-B0AB-407EE75D16D5}"/>
              </a:ext>
            </a:extLst>
          </p:cNvPr>
          <p:cNvPicPr>
            <a:picLocks noChangeAspect="1"/>
          </p:cNvPicPr>
          <p:nvPr/>
        </p:nvPicPr>
        <p:blipFill rotWithShape="1">
          <a:blip r:embed="rId3"/>
          <a:srcRect t="27327" b="27730"/>
          <a:stretch/>
        </p:blipFill>
        <p:spPr>
          <a:xfrm>
            <a:off x="20" y="10"/>
            <a:ext cx="12191980" cy="3657589"/>
          </a:xfrm>
          <a:prstGeom prst="rect">
            <a:avLst/>
          </a:prstGeom>
        </p:spPr>
      </p:pic>
    </p:spTree>
    <p:extLst>
      <p:ext uri="{BB962C8B-B14F-4D97-AF65-F5344CB8AC3E}">
        <p14:creationId xmlns:p14="http://schemas.microsoft.com/office/powerpoint/2010/main" val="337583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5961-4CFF-392C-F569-1C7B879AD263}"/>
              </a:ext>
            </a:extLst>
          </p:cNvPr>
          <p:cNvSpPr>
            <a:spLocks noGrp="1"/>
          </p:cNvSpPr>
          <p:nvPr>
            <p:ph type="title"/>
          </p:nvPr>
        </p:nvSpPr>
        <p:spPr/>
        <p:txBody>
          <a:bodyPr/>
          <a:lstStyle/>
          <a:p>
            <a:r>
              <a:rPr lang="en-US" dirty="0"/>
              <a:t>End of life considerations</a:t>
            </a:r>
          </a:p>
        </p:txBody>
      </p:sp>
      <p:sp>
        <p:nvSpPr>
          <p:cNvPr id="3" name="Content Placeholder 2">
            <a:extLst>
              <a:ext uri="{FF2B5EF4-FFF2-40B4-BE49-F238E27FC236}">
                <a16:creationId xmlns:a16="http://schemas.microsoft.com/office/drawing/2014/main" id="{818F6EE8-A732-BFD7-DADF-9D2E3D285B34}"/>
              </a:ext>
            </a:extLst>
          </p:cNvPr>
          <p:cNvSpPr>
            <a:spLocks noGrp="1"/>
          </p:cNvSpPr>
          <p:nvPr>
            <p:ph idx="1"/>
          </p:nvPr>
        </p:nvSpPr>
        <p:spPr/>
        <p:txBody>
          <a:bodyPr/>
          <a:lstStyle/>
          <a:p>
            <a:r>
              <a:rPr lang="en-US" dirty="0"/>
              <a:t>Can we actually afford to retire this system?</a:t>
            </a:r>
          </a:p>
          <a:p>
            <a:r>
              <a:rPr lang="en-US" dirty="0"/>
              <a:t>What will replace it?</a:t>
            </a:r>
          </a:p>
          <a:p>
            <a:r>
              <a:rPr lang="en-US" dirty="0"/>
              <a:t>Will this be transparent to users?</a:t>
            </a:r>
          </a:p>
          <a:p>
            <a:r>
              <a:rPr lang="en-US" dirty="0"/>
              <a:t>Where will new users go?</a:t>
            </a:r>
          </a:p>
        </p:txBody>
      </p:sp>
    </p:spTree>
    <p:extLst>
      <p:ext uri="{BB962C8B-B14F-4D97-AF65-F5344CB8AC3E}">
        <p14:creationId xmlns:p14="http://schemas.microsoft.com/office/powerpoint/2010/main" val="1204198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09DE-0531-F692-A839-1CC9954A993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V-Model for Car Engineering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electric blue&#10;&#10;Description automatically generated">
            <a:extLst>
              <a:ext uri="{FF2B5EF4-FFF2-40B4-BE49-F238E27FC236}">
                <a16:creationId xmlns:a16="http://schemas.microsoft.com/office/drawing/2014/main" id="{731AFA42-AB60-D858-DE02-EFC77C6563FF}"/>
              </a:ext>
            </a:extLst>
          </p:cNvPr>
          <p:cNvPicPr>
            <a:picLocks noChangeAspect="1"/>
          </p:cNvPicPr>
          <p:nvPr/>
        </p:nvPicPr>
        <p:blipFill>
          <a:blip r:embed="rId2"/>
          <a:stretch>
            <a:fillRect/>
          </a:stretch>
        </p:blipFill>
        <p:spPr>
          <a:xfrm>
            <a:off x="1380489" y="1617882"/>
            <a:ext cx="5562032" cy="3476269"/>
          </a:xfrm>
          <a:prstGeom prst="rect">
            <a:avLst/>
          </a:prstGeom>
        </p:spPr>
      </p:pic>
    </p:spTree>
    <p:extLst>
      <p:ext uri="{BB962C8B-B14F-4D97-AF65-F5344CB8AC3E}">
        <p14:creationId xmlns:p14="http://schemas.microsoft.com/office/powerpoint/2010/main" val="342581380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A182-163C-669C-B058-B2E41C54F9B0}"/>
              </a:ext>
            </a:extLst>
          </p:cNvPr>
          <p:cNvSpPr>
            <a:spLocks noGrp="1"/>
          </p:cNvSpPr>
          <p:nvPr>
            <p:ph type="title"/>
          </p:nvPr>
        </p:nvSpPr>
        <p:spPr>
          <a:xfrm>
            <a:off x="913795" y="609600"/>
            <a:ext cx="10353762" cy="970450"/>
          </a:xfrm>
        </p:spPr>
        <p:txBody>
          <a:bodyPr>
            <a:normAutofit/>
          </a:bodyPr>
          <a:lstStyle/>
          <a:p>
            <a:r>
              <a:rPr lang="en-US" dirty="0"/>
              <a:t>Separation Of Duties</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01E8DD5F-C028-83A9-CB61-9A0C6114DC0C}"/>
              </a:ext>
            </a:extLst>
          </p:cNvPr>
          <p:cNvGraphicFramePr>
            <a:graphicFrameLocks noGrp="1"/>
          </p:cNvGraphicFramePr>
          <p:nvPr>
            <p:ph idx="1"/>
            <p:extLst>
              <p:ext uri="{D42A27DB-BD31-4B8C-83A1-F6EECF244321}">
                <p14:modId xmlns:p14="http://schemas.microsoft.com/office/powerpoint/2010/main" val="3047260005"/>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9205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865EE-3F18-068D-4138-70277766E9AC}"/>
              </a:ext>
            </a:extLst>
          </p:cNvPr>
          <p:cNvPicPr>
            <a:picLocks noChangeAspect="1"/>
          </p:cNvPicPr>
          <p:nvPr/>
        </p:nvPicPr>
        <p:blipFill rotWithShape="1">
          <a:blip r:embed="rId3">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3A90DE0D-71EB-6F6B-36DB-71D3D5BCD3A7}"/>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Risk Based Coding For Cars</a:t>
            </a:r>
          </a:p>
        </p:txBody>
      </p:sp>
    </p:spTree>
    <p:extLst>
      <p:ext uri="{BB962C8B-B14F-4D97-AF65-F5344CB8AC3E}">
        <p14:creationId xmlns:p14="http://schemas.microsoft.com/office/powerpoint/2010/main" val="2955187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111-3784-94FE-6AB2-016C36EA3CFC}"/>
              </a:ext>
            </a:extLst>
          </p:cNvPr>
          <p:cNvSpPr>
            <a:spLocks noGrp="1"/>
          </p:cNvSpPr>
          <p:nvPr>
            <p:ph type="title"/>
          </p:nvPr>
        </p:nvSpPr>
        <p:spPr/>
        <p:txBody>
          <a:bodyPr/>
          <a:lstStyle/>
          <a:p>
            <a:r>
              <a:rPr lang="en-US" dirty="0"/>
              <a:t>Categorize By Risk</a:t>
            </a:r>
          </a:p>
        </p:txBody>
      </p:sp>
      <p:pic>
        <p:nvPicPr>
          <p:cNvPr id="4" name="Picture 3" descr="A picture containing text, screenshot, number, font&#10;&#10;Description automatically generated">
            <a:extLst>
              <a:ext uri="{FF2B5EF4-FFF2-40B4-BE49-F238E27FC236}">
                <a16:creationId xmlns:a16="http://schemas.microsoft.com/office/drawing/2014/main" id="{1EE6335C-9AEC-DA9E-4760-E6B517C954AC}"/>
              </a:ext>
            </a:extLst>
          </p:cNvPr>
          <p:cNvPicPr>
            <a:picLocks noChangeAspect="1"/>
          </p:cNvPicPr>
          <p:nvPr/>
        </p:nvPicPr>
        <p:blipFill>
          <a:blip r:embed="rId3"/>
          <a:stretch>
            <a:fillRect/>
          </a:stretch>
        </p:blipFill>
        <p:spPr>
          <a:xfrm>
            <a:off x="3590253" y="2030477"/>
            <a:ext cx="5011494" cy="3643492"/>
          </a:xfrm>
          <a:prstGeom prst="rect">
            <a:avLst/>
          </a:prstGeom>
        </p:spPr>
      </p:pic>
    </p:spTree>
    <p:extLst>
      <p:ext uri="{BB962C8B-B14F-4D97-AF65-F5344CB8AC3E}">
        <p14:creationId xmlns:p14="http://schemas.microsoft.com/office/powerpoint/2010/main" val="1473761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66CF-267A-18D2-C5A0-8078110BD18E}"/>
              </a:ext>
            </a:extLst>
          </p:cNvPr>
          <p:cNvSpPr>
            <a:spLocks noGrp="1"/>
          </p:cNvSpPr>
          <p:nvPr>
            <p:ph type="title"/>
          </p:nvPr>
        </p:nvSpPr>
        <p:spPr>
          <a:xfrm>
            <a:off x="913795" y="609600"/>
            <a:ext cx="10353762" cy="970450"/>
          </a:xfrm>
        </p:spPr>
        <p:txBody>
          <a:bodyPr>
            <a:normAutofit/>
          </a:bodyPr>
          <a:lstStyle/>
          <a:p>
            <a:r>
              <a:rPr lang="en-US" dirty="0"/>
              <a:t>Why is this important?</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62C3CC1C-D4B9-4C82-18EC-1CD98EAA932B}"/>
              </a:ext>
            </a:extLst>
          </p:cNvPr>
          <p:cNvGraphicFramePr>
            <a:graphicFrameLocks noGrp="1"/>
          </p:cNvGraphicFramePr>
          <p:nvPr>
            <p:ph idx="1"/>
            <p:extLst>
              <p:ext uri="{D42A27DB-BD31-4B8C-83A1-F6EECF244321}">
                <p14:modId xmlns:p14="http://schemas.microsoft.com/office/powerpoint/2010/main" val="393571559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912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499C2-8C30-F8BB-3BCB-A82CEA1FA616}"/>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Principle of Least Privilege</a:t>
            </a:r>
          </a:p>
        </p:txBody>
      </p:sp>
      <p:sp>
        <p:nvSpPr>
          <p:cNvPr id="3" name="Content Placeholder 2">
            <a:extLst>
              <a:ext uri="{FF2B5EF4-FFF2-40B4-BE49-F238E27FC236}">
                <a16:creationId xmlns:a16="http://schemas.microsoft.com/office/drawing/2014/main" id="{8228C97B-2781-B42A-CEF2-9A027D6C4207}"/>
              </a:ext>
            </a:extLst>
          </p:cNvPr>
          <p:cNvSpPr>
            <a:spLocks noGrp="1"/>
          </p:cNvSpPr>
          <p:nvPr>
            <p:ph idx="1"/>
          </p:nvPr>
        </p:nvSpPr>
        <p:spPr>
          <a:xfrm>
            <a:off x="913795" y="1097280"/>
            <a:ext cx="3256177" cy="4626863"/>
          </a:xfrm>
        </p:spPr>
        <p:txBody>
          <a:bodyPr vert="horz" lIns="91440" tIns="45720" rIns="91440" bIns="45720" rtlCol="0" anchor="ctr">
            <a:normAutofit/>
          </a:bodyPr>
          <a:lstStyle/>
          <a:p>
            <a:pPr marL="0" indent="0" algn="ctr">
              <a:buNone/>
            </a:pPr>
            <a:r>
              <a:rPr lang="en-US" dirty="0">
                <a:solidFill>
                  <a:schemeClr val="tx1"/>
                </a:solidFill>
              </a:rPr>
              <a:t>No individual, group, or device should be given any more privileges than it needs!</a:t>
            </a:r>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8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2" name="Picture 3" descr="Top view of cubes connected with black lines">
            <a:extLst>
              <a:ext uri="{FF2B5EF4-FFF2-40B4-BE49-F238E27FC236}">
                <a16:creationId xmlns:a16="http://schemas.microsoft.com/office/drawing/2014/main" id="{2C74DDC5-8425-EE63-9ECC-C6552F08C62D}"/>
              </a:ext>
            </a:extLst>
          </p:cNvPr>
          <p:cNvPicPr>
            <a:picLocks noChangeAspect="1"/>
          </p:cNvPicPr>
          <p:nvPr/>
        </p:nvPicPr>
        <p:blipFill rotWithShape="1">
          <a:blip r:embed="rId3">
            <a:alphaModFix amt="35000"/>
          </a:blip>
          <a:srcRect t="14732" b="1026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D1B67-C624-5FA4-2F38-FA175792A43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Network Topology</a:t>
            </a:r>
          </a:p>
        </p:txBody>
      </p:sp>
    </p:spTree>
    <p:extLst>
      <p:ext uri="{BB962C8B-B14F-4D97-AF65-F5344CB8AC3E}">
        <p14:creationId xmlns:p14="http://schemas.microsoft.com/office/powerpoint/2010/main" val="348013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1338</TotalTime>
  <Words>1326</Words>
  <Application>Microsoft Office PowerPoint</Application>
  <PresentationFormat>Widescreen</PresentationFormat>
  <Paragraphs>144</Paragraphs>
  <Slides>65</Slides>
  <Notes>29</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Calibri</vt:lpstr>
      <vt:lpstr>Calisto MT</vt:lpstr>
      <vt:lpstr>Wingdings 2</vt:lpstr>
      <vt:lpstr>Slate</vt:lpstr>
      <vt:lpstr>Introduction to Software Development</vt:lpstr>
      <vt:lpstr>Last Session Recap</vt:lpstr>
      <vt:lpstr>Questions From The Last Session?</vt:lpstr>
      <vt:lpstr>Terms To Listen For</vt:lpstr>
      <vt:lpstr>Separation of Duties</vt:lpstr>
      <vt:lpstr>Separation Of Duties</vt:lpstr>
      <vt:lpstr>Why is this important?</vt:lpstr>
      <vt:lpstr>Principle of Least Privilege</vt:lpstr>
      <vt:lpstr>Network Topology</vt:lpstr>
      <vt:lpstr>Network Topology</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Separation of Duties</vt:lpstr>
      <vt:lpstr>Separation of Software Components</vt:lpstr>
      <vt:lpstr>Air Gapped Networks</vt:lpstr>
      <vt:lpstr>Air Gapped Networks</vt:lpstr>
      <vt:lpstr>An Interesting Attack</vt:lpstr>
      <vt:lpstr>PowerPoint Presentation</vt:lpstr>
      <vt:lpstr>Is This An Airgap?</vt:lpstr>
      <vt:lpstr>Is There A Point To Air Gapping?</vt:lpstr>
      <vt:lpstr>10 minute break</vt:lpstr>
      <vt:lpstr>What Does Separation Mean For Development?</vt:lpstr>
      <vt:lpstr>How Does Software Fit In?</vt:lpstr>
      <vt:lpstr>Can This Apply To Cars?</vt:lpstr>
      <vt:lpstr>Software By Lines Of Code</vt:lpstr>
      <vt:lpstr>Controller Area Network (CAN)</vt:lpstr>
      <vt:lpstr>Controller Area Network</vt:lpstr>
      <vt:lpstr>PowerPoint Presentation</vt:lpstr>
      <vt:lpstr>SocketCAN</vt:lpstr>
      <vt:lpstr>Where’s the Security??</vt:lpstr>
      <vt:lpstr>Secure Booting</vt:lpstr>
      <vt:lpstr>Vehicle Secure Boot</vt:lpstr>
      <vt:lpstr>Additional Protocols In Use</vt:lpstr>
      <vt:lpstr>Vehicle Media Systems</vt:lpstr>
      <vt:lpstr>Car Software Attack Surface</vt:lpstr>
      <vt:lpstr>Popular Car Attack Surfaces</vt:lpstr>
      <vt:lpstr>10 minute break</vt:lpstr>
      <vt:lpstr>V-Model of Systems Engineering</vt:lpstr>
      <vt:lpstr>PowerPoint Presentation</vt:lpstr>
      <vt:lpstr>Site/Product Map</vt:lpstr>
      <vt:lpstr>PowerPoint Presentation</vt:lpstr>
      <vt:lpstr>Concept of Operations (CONOP)</vt:lpstr>
      <vt:lpstr>System Requirements Diagram</vt:lpstr>
      <vt:lpstr>High-Level Design Documentation</vt:lpstr>
      <vt:lpstr>Detailed Architecture Design Documentation</vt:lpstr>
      <vt:lpstr>PowerPoint Presentation</vt:lpstr>
      <vt:lpstr>PowerPoint Presentation</vt:lpstr>
      <vt:lpstr>PowerPoint Presentation</vt:lpstr>
      <vt:lpstr>Operations &amp; Maintenance</vt:lpstr>
      <vt:lpstr>Automating Operations</vt:lpstr>
      <vt:lpstr>PowerPoint Presentation</vt:lpstr>
      <vt:lpstr>Retirement &amp; Replacement</vt:lpstr>
      <vt:lpstr>End of life considerations</vt:lpstr>
      <vt:lpstr>V-Model for Car Engineering</vt:lpstr>
      <vt:lpstr>Risk Based Coding For Cars</vt:lpstr>
      <vt:lpstr>Categorize By Risk</vt:lpstr>
      <vt:lpstr>References</vt:lpstr>
      <vt:lpstr>Question or clarifications?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2023-06-07T11:05:43Z</dcterms:modified>
</cp:coreProperties>
</file>